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2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3774" r:id="rId5"/>
  </p:sldMasterIdLst>
  <p:notesMasterIdLst>
    <p:notesMasterId r:id="rId30"/>
  </p:notesMasterIdLst>
  <p:handoutMasterIdLst>
    <p:handoutMasterId r:id="rId31"/>
  </p:handoutMasterIdLst>
  <p:sldIdLst>
    <p:sldId id="2147483482" r:id="rId6"/>
    <p:sldId id="2147483529" r:id="rId7"/>
    <p:sldId id="2147483530" r:id="rId8"/>
    <p:sldId id="2147483535" r:id="rId9"/>
    <p:sldId id="2147483536" r:id="rId10"/>
    <p:sldId id="2147483537" r:id="rId11"/>
    <p:sldId id="2147483538" r:id="rId12"/>
    <p:sldId id="2147483539" r:id="rId13"/>
    <p:sldId id="2147483531" r:id="rId14"/>
    <p:sldId id="2147483457" r:id="rId15"/>
    <p:sldId id="2147483480" r:id="rId16"/>
    <p:sldId id="2147470809" r:id="rId17"/>
    <p:sldId id="2147483470" r:id="rId18"/>
    <p:sldId id="2147483471" r:id="rId19"/>
    <p:sldId id="2147483483" r:id="rId20"/>
    <p:sldId id="2147483484" r:id="rId21"/>
    <p:sldId id="2147483474" r:id="rId22"/>
    <p:sldId id="2147483475" r:id="rId23"/>
    <p:sldId id="2147483476" r:id="rId24"/>
    <p:sldId id="2147470799" r:id="rId25"/>
    <p:sldId id="2147470793" r:id="rId26"/>
    <p:sldId id="2147483540" r:id="rId27"/>
    <p:sldId id="2147470755" r:id="rId28"/>
    <p:sldId id="214748354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49E5D615-AC89-B555-2F02-B1066E6664F3}" name="Mihaela Tudos" initials="MT" userId="S::mihaela.tudos@anapaya.net::74fa2a01-9275-4cc5-84c2-3f32e90a78cb" providerId="AD"/>
  <p188:author id="{8720C023-5857-A644-5F18-DCE76E17EB3D}" name="Moritz von Graffenried" initials="MvG" userId="S::vongraffenried@anapaya.net::4d871bd6-5b64-4c32-81e6-e678519eb13a" providerId="AD"/>
  <p188:author id="{55CBEA47-3C15-1912-421B-DB85F5A8836C}" name="Ivonne Cano-Hälg" initials="IC" userId="S::ivonne.cano-haelg@anapaya.net::3454f909-dc63-42a9-9294-22120a2afa09" providerId="AD"/>
  <p188:author id="{EBB0346A-329D-DCFA-9FCA-A63880BB5760}" name="Martin Bosshardt" initials="MB" userId="S::martin.bosshardt@anapaya.net::c6c356ee-dbc3-4517-b9b6-cecdfb90f971" providerId="AD"/>
  <p188:author id="{79EDB484-FD31-016C-0653-C6FDB9C25CF1}" name="David Carnal" initials="DC" userId="S::david.carnal@anapaya.net::836f96de-d1aa-4c00-af07-082d11d60cf7" providerId="AD"/>
  <p188:author id="{8362FBAD-7712-9592-8636-BFD00C00E077}" name="Samuel Hitz" initials="" userId="S::hitz@anapaya.net::7dce05dd-cdd9-420b-9b15-7076f4920422" providerId="AD"/>
  <p188:author id="{F24E08BD-BE6D-522B-0D98-BC11DB84CAB3}" name="Vani van Nielen" initials="Vv" userId="S::vani.vannielen@anapaya.net::fc0f6b85-5718-45ad-b2c0-c85d44acd7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D2"/>
    <a:srgbClr val="FFFFFF"/>
    <a:srgbClr val="2C2A25"/>
    <a:srgbClr val="EAFADF"/>
    <a:srgbClr val="FF871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303059-86B1-A553-3E56-594E339B44E0}" v="32" dt="2026-05-18T12:30:48.403"/>
    <p1510:client id="{A4B6ADB2-1380-444D-8607-944B52CE442B}" v="24" dt="2026-05-18T14:24:07.340"/>
    <p1510:client id="{B6EA4FD8-807B-2F03-66BC-9BA65F62A2F0}" v="318" dt="2026-05-18T08:42:42.320"/>
    <p1510:client id="{C407DBEF-A504-F2D7-C597-0FD888EE2BCC}" v="30" dt="2026-05-18T13:06:50.110"/>
    <p1510:client id="{FA1348B4-5917-E546-A2C0-3D9E94CF51D1}" v="2" dt="2026-05-18T12:45:59.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9" d="100"/>
          <a:sy n="59" d="100"/>
        </p:scale>
        <p:origin x="6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haela Tudos" userId="S::mihaela.tudos@anapaya.net::74fa2a01-9275-4cc5-84c2-3f32e90a78cb" providerId="AD" clId="Web-{87303059-86B1-A553-3E56-594E339B44E0}"/>
    <pc:docChg chg="addSld delSld modSld">
      <pc:chgData name="Mihaela Tudos" userId="S::mihaela.tudos@anapaya.net::74fa2a01-9275-4cc5-84c2-3f32e90a78cb" providerId="AD" clId="Web-{87303059-86B1-A553-3E56-594E339B44E0}" dt="2026-05-18T12:30:48.403" v="27" actId="14100"/>
      <pc:docMkLst>
        <pc:docMk/>
      </pc:docMkLst>
      <pc:sldChg chg="addSp delSp modSp">
        <pc:chgData name="Mihaela Tudos" userId="S::mihaela.tudos@anapaya.net::74fa2a01-9275-4cc5-84c2-3f32e90a78cb" providerId="AD" clId="Web-{87303059-86B1-A553-3E56-594E339B44E0}" dt="2026-05-18T12:30:48.403" v="27" actId="14100"/>
        <pc:sldMkLst>
          <pc:docMk/>
          <pc:sldMk cId="2890538603" sldId="2147470755"/>
        </pc:sldMkLst>
        <pc:spChg chg="del mod">
          <ac:chgData name="Mihaela Tudos" userId="S::mihaela.tudos@anapaya.net::74fa2a01-9275-4cc5-84c2-3f32e90a78cb" providerId="AD" clId="Web-{87303059-86B1-A553-3E56-594E339B44E0}" dt="2026-05-18T12:30:27.215" v="24"/>
          <ac:spMkLst>
            <pc:docMk/>
            <pc:sldMk cId="2890538603" sldId="2147470755"/>
            <ac:spMk id="3" creationId="{3FB9889E-3C74-40AF-A84F-401B5B4654ED}"/>
          </ac:spMkLst>
        </pc:spChg>
        <pc:spChg chg="del mod">
          <ac:chgData name="Mihaela Tudos" userId="S::mihaela.tudos@anapaya.net::74fa2a01-9275-4cc5-84c2-3f32e90a78cb" providerId="AD" clId="Web-{87303059-86B1-A553-3E56-594E339B44E0}" dt="2026-05-18T12:29:26.183" v="19"/>
          <ac:spMkLst>
            <pc:docMk/>
            <pc:sldMk cId="2890538603" sldId="2147470755"/>
            <ac:spMk id="4" creationId="{96FFD1A8-FE00-E0F6-C70F-530D5DABEE2C}"/>
          </ac:spMkLst>
        </pc:spChg>
        <pc:spChg chg="add mod">
          <ac:chgData name="Mihaela Tudos" userId="S::mihaela.tudos@anapaya.net::74fa2a01-9275-4cc5-84c2-3f32e90a78cb" providerId="AD" clId="Web-{87303059-86B1-A553-3E56-594E339B44E0}" dt="2026-05-18T12:30:48.403" v="27" actId="14100"/>
          <ac:spMkLst>
            <pc:docMk/>
            <pc:sldMk cId="2890538603" sldId="2147470755"/>
            <ac:spMk id="6" creationId="{1D56058F-A232-71E4-A3EE-CA4F5F558C80}"/>
          </ac:spMkLst>
        </pc:spChg>
      </pc:sldChg>
      <pc:sldChg chg="del">
        <pc:chgData name="Mihaela Tudos" userId="S::mihaela.tudos@anapaya.net::74fa2a01-9275-4cc5-84c2-3f32e90a78cb" providerId="AD" clId="Web-{87303059-86B1-A553-3E56-594E339B44E0}" dt="2026-05-18T12:29:07.168" v="16"/>
        <pc:sldMkLst>
          <pc:docMk/>
          <pc:sldMk cId="3677523830" sldId="2147470812"/>
        </pc:sldMkLst>
      </pc:sldChg>
      <pc:sldChg chg="del">
        <pc:chgData name="Mihaela Tudos" userId="S::mihaela.tudos@anapaya.net::74fa2a01-9275-4cc5-84c2-3f32e90a78cb" providerId="AD" clId="Web-{87303059-86B1-A553-3E56-594E339B44E0}" dt="2026-05-18T12:26:29.869" v="5"/>
        <pc:sldMkLst>
          <pc:docMk/>
          <pc:sldMk cId="62175099" sldId="2147483453"/>
        </pc:sldMkLst>
      </pc:sldChg>
      <pc:sldChg chg="del">
        <pc:chgData name="Mihaela Tudos" userId="S::mihaela.tudos@anapaya.net::74fa2a01-9275-4cc5-84c2-3f32e90a78cb" providerId="AD" clId="Web-{87303059-86B1-A553-3E56-594E339B44E0}" dt="2026-05-18T12:28:12.214" v="14"/>
        <pc:sldMkLst>
          <pc:docMk/>
          <pc:sldMk cId="2689067819" sldId="2147483477"/>
        </pc:sldMkLst>
      </pc:sldChg>
      <pc:sldChg chg="del">
        <pc:chgData name="Mihaela Tudos" userId="S::mihaela.tudos@anapaya.net::74fa2a01-9275-4cc5-84c2-3f32e90a78cb" providerId="AD" clId="Web-{87303059-86B1-A553-3E56-594E339B44E0}" dt="2026-05-18T12:26:17.666" v="3"/>
        <pc:sldMkLst>
          <pc:docMk/>
          <pc:sldMk cId="1273456793" sldId="2147483499"/>
        </pc:sldMkLst>
      </pc:sldChg>
      <pc:sldChg chg="del">
        <pc:chgData name="Mihaela Tudos" userId="S::mihaela.tudos@anapaya.net::74fa2a01-9275-4cc5-84c2-3f32e90a78cb" providerId="AD" clId="Web-{87303059-86B1-A553-3E56-594E339B44E0}" dt="2026-05-18T12:26:46.370" v="7"/>
        <pc:sldMkLst>
          <pc:docMk/>
          <pc:sldMk cId="52799669" sldId="2147483502"/>
        </pc:sldMkLst>
      </pc:sldChg>
      <pc:sldChg chg="add del mod modShow">
        <pc:chgData name="Mihaela Tudos" userId="S::mihaela.tudos@anapaya.net::74fa2a01-9275-4cc5-84c2-3f32e90a78cb" providerId="AD" clId="Web-{87303059-86B1-A553-3E56-594E339B44E0}" dt="2026-05-18T12:27:17.510" v="11"/>
        <pc:sldMkLst>
          <pc:docMk/>
          <pc:sldMk cId="4119898514" sldId="2147483533"/>
        </pc:sldMkLst>
      </pc:sldChg>
      <pc:sldChg chg="mod modShow">
        <pc:chgData name="Mihaela Tudos" userId="S::mihaela.tudos@anapaya.net::74fa2a01-9275-4cc5-84c2-3f32e90a78cb" providerId="AD" clId="Web-{87303059-86B1-A553-3E56-594E339B44E0}" dt="2026-05-18T12:25:19.713" v="1"/>
        <pc:sldMkLst>
          <pc:docMk/>
          <pc:sldMk cId="240084074" sldId="2147483534"/>
        </pc:sldMkLst>
      </pc:sldChg>
      <pc:sldChg chg="add">
        <pc:chgData name="Mihaela Tudos" userId="S::mihaela.tudos@anapaya.net::74fa2a01-9275-4cc5-84c2-3f32e90a78cb" providerId="AD" clId="Web-{87303059-86B1-A553-3E56-594E339B44E0}" dt="2026-05-18T12:24:32.853" v="0"/>
        <pc:sldMkLst>
          <pc:docMk/>
          <pc:sldMk cId="2661997876" sldId="2147483535"/>
        </pc:sldMkLst>
      </pc:sldChg>
      <pc:sldChg chg="add">
        <pc:chgData name="Mihaela Tudos" userId="S::mihaela.tudos@anapaya.net::74fa2a01-9275-4cc5-84c2-3f32e90a78cb" providerId="AD" clId="Web-{87303059-86B1-A553-3E56-594E339B44E0}" dt="2026-05-18T12:26:13.682" v="2"/>
        <pc:sldMkLst>
          <pc:docMk/>
          <pc:sldMk cId="3234616281" sldId="2147483536"/>
        </pc:sldMkLst>
      </pc:sldChg>
      <pc:sldChg chg="add">
        <pc:chgData name="Mihaela Tudos" userId="S::mihaela.tudos@anapaya.net::74fa2a01-9275-4cc5-84c2-3f32e90a78cb" providerId="AD" clId="Web-{87303059-86B1-A553-3E56-594E339B44E0}" dt="2026-05-18T12:26:25.838" v="4"/>
        <pc:sldMkLst>
          <pc:docMk/>
          <pc:sldMk cId="3414705555" sldId="2147483537"/>
        </pc:sldMkLst>
      </pc:sldChg>
      <pc:sldChg chg="add">
        <pc:chgData name="Mihaela Tudos" userId="S::mihaela.tudos@anapaya.net::74fa2a01-9275-4cc5-84c2-3f32e90a78cb" providerId="AD" clId="Web-{87303059-86B1-A553-3E56-594E339B44E0}" dt="2026-05-18T12:26:37.573" v="6"/>
        <pc:sldMkLst>
          <pc:docMk/>
          <pc:sldMk cId="670445873" sldId="2147483538"/>
        </pc:sldMkLst>
      </pc:sldChg>
      <pc:sldChg chg="add">
        <pc:chgData name="Mihaela Tudos" userId="S::mihaela.tudos@anapaya.net::74fa2a01-9275-4cc5-84c2-3f32e90a78cb" providerId="AD" clId="Web-{87303059-86B1-A553-3E56-594E339B44E0}" dt="2026-05-18T12:26:55.573" v="8"/>
        <pc:sldMkLst>
          <pc:docMk/>
          <pc:sldMk cId="2375174200" sldId="2147483539"/>
        </pc:sldMkLst>
      </pc:sldChg>
      <pc:sldChg chg="modSp add">
        <pc:chgData name="Mihaela Tudos" userId="S::mihaela.tudos@anapaya.net::74fa2a01-9275-4cc5-84c2-3f32e90a78cb" providerId="AD" clId="Web-{87303059-86B1-A553-3E56-594E339B44E0}" dt="2026-05-18T12:28:05.417" v="13" actId="20577"/>
        <pc:sldMkLst>
          <pc:docMk/>
          <pc:sldMk cId="2217350241" sldId="2147483540"/>
        </pc:sldMkLst>
        <pc:spChg chg="mod">
          <ac:chgData name="Mihaela Tudos" userId="S::mihaela.tudos@anapaya.net::74fa2a01-9275-4cc5-84c2-3f32e90a78cb" providerId="AD" clId="Web-{87303059-86B1-A553-3E56-594E339B44E0}" dt="2026-05-18T12:28:05.417" v="13" actId="20577"/>
          <ac:spMkLst>
            <pc:docMk/>
            <pc:sldMk cId="2217350241" sldId="2147483540"/>
            <ac:spMk id="4" creationId="{1E0E036E-46EC-77C1-B3A8-2C16FBA851DD}"/>
          </ac:spMkLst>
        </pc:spChg>
      </pc:sldChg>
      <pc:sldChg chg="add">
        <pc:chgData name="Mihaela Tudos" userId="S::mihaela.tudos@anapaya.net::74fa2a01-9275-4cc5-84c2-3f32e90a78cb" providerId="AD" clId="Web-{87303059-86B1-A553-3E56-594E339B44E0}" dt="2026-05-18T12:28:22.948" v="15"/>
        <pc:sldMkLst>
          <pc:docMk/>
          <pc:sldMk cId="2285085042" sldId="2147483541"/>
        </pc:sldMkLst>
      </pc:sldChg>
    </pc:docChg>
  </pc:docChgLst>
  <pc:docChgLst>
    <pc:chgData name="Martin Bosshardt" userId="c6c356ee-dbc3-4517-b9b6-cecdfb90f971" providerId="ADAL" clId="{052DB030-5960-6A49-98CE-E2196EF307BC}"/>
    <pc:docChg chg="modSld">
      <pc:chgData name="Martin Bosshardt" userId="c6c356ee-dbc3-4517-b9b6-cecdfb90f971" providerId="ADAL" clId="{052DB030-5960-6A49-98CE-E2196EF307BC}" dt="2026-05-18T08:45:40.163" v="55" actId="20577"/>
      <pc:docMkLst>
        <pc:docMk/>
      </pc:docMkLst>
      <pc:sldChg chg="modSp mod">
        <pc:chgData name="Martin Bosshardt" userId="c6c356ee-dbc3-4517-b9b6-cecdfb90f971" providerId="ADAL" clId="{052DB030-5960-6A49-98CE-E2196EF307BC}" dt="2026-05-18T08:45:40.163" v="55" actId="20577"/>
        <pc:sldMkLst>
          <pc:docMk/>
          <pc:sldMk cId="2689067819" sldId="2147483477"/>
        </pc:sldMkLst>
        <pc:spChg chg="mod">
          <ac:chgData name="Martin Bosshardt" userId="c6c356ee-dbc3-4517-b9b6-cecdfb90f971" providerId="ADAL" clId="{052DB030-5960-6A49-98CE-E2196EF307BC}" dt="2026-05-18T08:45:40.163" v="55" actId="20577"/>
          <ac:spMkLst>
            <pc:docMk/>
            <pc:sldMk cId="2689067819" sldId="2147483477"/>
            <ac:spMk id="4" creationId="{1E0E036E-46EC-77C1-B3A8-2C16FBA851DD}"/>
          </ac:spMkLst>
        </pc:spChg>
      </pc:sldChg>
    </pc:docChg>
  </pc:docChgLst>
  <pc:docChgLst>
    <pc:chgData name="Mihaela Tudos" userId="S::mihaela.tudos@anapaya.net::74fa2a01-9275-4cc5-84c2-3f32e90a78cb" providerId="AD" clId="Web-{C407DBEF-A504-F2D7-C597-0FD888EE2BCC}"/>
    <pc:docChg chg="addSld delSld modSld">
      <pc:chgData name="Mihaela Tudos" userId="S::mihaela.tudos@anapaya.net::74fa2a01-9275-4cc5-84c2-3f32e90a78cb" providerId="AD" clId="Web-{C407DBEF-A504-F2D7-C597-0FD888EE2BCC}" dt="2026-05-18T13:06:50.110" v="16"/>
      <pc:docMkLst>
        <pc:docMk/>
      </pc:docMkLst>
      <pc:sldChg chg="modSp">
        <pc:chgData name="Mihaela Tudos" userId="S::mihaela.tudos@anapaya.net::74fa2a01-9275-4cc5-84c2-3f32e90a78cb" providerId="AD" clId="Web-{C407DBEF-A504-F2D7-C597-0FD888EE2BCC}" dt="2026-05-18T12:56:50.102" v="6" actId="20577"/>
        <pc:sldMkLst>
          <pc:docMk/>
          <pc:sldMk cId="2217350241" sldId="2147483540"/>
        </pc:sldMkLst>
        <pc:spChg chg="mod">
          <ac:chgData name="Mihaela Tudos" userId="S::mihaela.tudos@anapaya.net::74fa2a01-9275-4cc5-84c2-3f32e90a78cb" providerId="AD" clId="Web-{C407DBEF-A504-F2D7-C597-0FD888EE2BCC}" dt="2026-05-18T12:56:50.102" v="6" actId="20577"/>
          <ac:spMkLst>
            <pc:docMk/>
            <pc:sldMk cId="2217350241" sldId="2147483540"/>
            <ac:spMk id="4" creationId="{1E0E036E-46EC-77C1-B3A8-2C16FBA851DD}"/>
          </ac:spMkLst>
        </pc:spChg>
      </pc:sldChg>
      <pc:sldChg chg="modSp">
        <pc:chgData name="Mihaela Tudos" userId="S::mihaela.tudos@anapaya.net::74fa2a01-9275-4cc5-84c2-3f32e90a78cb" providerId="AD" clId="Web-{C407DBEF-A504-F2D7-C597-0FD888EE2BCC}" dt="2026-05-18T13:01:51.653" v="15" actId="1076"/>
        <pc:sldMkLst>
          <pc:docMk/>
          <pc:sldMk cId="2285085042" sldId="2147483541"/>
        </pc:sldMkLst>
        <pc:spChg chg="mod">
          <ac:chgData name="Mihaela Tudos" userId="S::mihaela.tudos@anapaya.net::74fa2a01-9275-4cc5-84c2-3f32e90a78cb" providerId="AD" clId="Web-{C407DBEF-A504-F2D7-C597-0FD888EE2BCC}" dt="2026-05-18T13:01:51.653" v="15" actId="1076"/>
          <ac:spMkLst>
            <pc:docMk/>
            <pc:sldMk cId="2285085042" sldId="2147483541"/>
            <ac:spMk id="6" creationId="{3D86492A-EC84-4D04-A1AD-0A7765ECB84B}"/>
          </ac:spMkLst>
        </pc:spChg>
        <pc:picChg chg="mod">
          <ac:chgData name="Mihaela Tudos" userId="S::mihaela.tudos@anapaya.net::74fa2a01-9275-4cc5-84c2-3f32e90a78cb" providerId="AD" clId="Web-{C407DBEF-A504-F2D7-C597-0FD888EE2BCC}" dt="2026-05-18T13:01:51.653" v="14" actId="1076"/>
          <ac:picMkLst>
            <pc:docMk/>
            <pc:sldMk cId="2285085042" sldId="2147483541"/>
            <ac:picMk id="12" creationId="{22D7BA56-8BBD-4BAD-AC11-A359EA70E595}"/>
          </ac:picMkLst>
        </pc:picChg>
      </pc:sldChg>
      <pc:sldChg chg="modSp add del replId">
        <pc:chgData name="Mihaela Tudos" userId="S::mihaela.tudos@anapaya.net::74fa2a01-9275-4cc5-84c2-3f32e90a78cb" providerId="AD" clId="Web-{C407DBEF-A504-F2D7-C597-0FD888EE2BCC}" dt="2026-05-18T13:06:50.110" v="16"/>
        <pc:sldMkLst>
          <pc:docMk/>
          <pc:sldMk cId="3969495169" sldId="2147483542"/>
        </pc:sldMkLst>
        <pc:spChg chg="mod">
          <ac:chgData name="Mihaela Tudos" userId="S::mihaela.tudos@anapaya.net::74fa2a01-9275-4cc5-84c2-3f32e90a78cb" providerId="AD" clId="Web-{C407DBEF-A504-F2D7-C597-0FD888EE2BCC}" dt="2026-05-18T13:01:36.825" v="11" actId="20577"/>
          <ac:spMkLst>
            <pc:docMk/>
            <pc:sldMk cId="3969495169" sldId="2147483542"/>
            <ac:spMk id="6" creationId="{858BBDB2-B809-B5A5-B07E-A62576827FCB}"/>
          </ac:spMkLst>
        </pc:spChg>
        <pc:picChg chg="mod">
          <ac:chgData name="Mihaela Tudos" userId="S::mihaela.tudos@anapaya.net::74fa2a01-9275-4cc5-84c2-3f32e90a78cb" providerId="AD" clId="Web-{C407DBEF-A504-F2D7-C597-0FD888EE2BCC}" dt="2026-05-18T13:01:30.512" v="10" actId="1076"/>
          <ac:picMkLst>
            <pc:docMk/>
            <pc:sldMk cId="3969495169" sldId="2147483542"/>
            <ac:picMk id="12" creationId="{405788DD-1D90-6DEA-CBCA-2314906B1B18}"/>
          </ac:picMkLst>
        </pc:picChg>
      </pc:sldChg>
    </pc:docChg>
  </pc:docChgLst>
  <pc:docChgLst>
    <pc:chgData name="Martin Bosshardt" userId="S::martin.bosshardt@anapaya.net::c6c356ee-dbc3-4517-b9b6-cecdfb90f971" providerId="AD" clId="Web-{B6EA4FD8-807B-2F03-66BC-9BA65F62A2F0}"/>
    <pc:docChg chg="modSld">
      <pc:chgData name="Martin Bosshardt" userId="S::martin.bosshardt@anapaya.net::c6c356ee-dbc3-4517-b9b6-cecdfb90f971" providerId="AD" clId="Web-{B6EA4FD8-807B-2F03-66BC-9BA65F62A2F0}" dt="2026-05-18T08:42:42.320" v="197" actId="1076"/>
      <pc:docMkLst>
        <pc:docMk/>
      </pc:docMkLst>
      <pc:sldChg chg="modSp">
        <pc:chgData name="Martin Bosshardt" userId="S::martin.bosshardt@anapaya.net::c6c356ee-dbc3-4517-b9b6-cecdfb90f971" providerId="AD" clId="Web-{B6EA4FD8-807B-2F03-66BC-9BA65F62A2F0}" dt="2026-05-18T08:18:26.728" v="119" actId="20577"/>
        <pc:sldMkLst>
          <pc:docMk/>
          <pc:sldMk cId="747037095" sldId="2147483457"/>
        </pc:sldMkLst>
        <pc:spChg chg="mod">
          <ac:chgData name="Martin Bosshardt" userId="S::martin.bosshardt@anapaya.net::c6c356ee-dbc3-4517-b9b6-cecdfb90f971" providerId="AD" clId="Web-{B6EA4FD8-807B-2F03-66BC-9BA65F62A2F0}" dt="2026-05-18T07:58:51.658" v="25" actId="14100"/>
          <ac:spMkLst>
            <pc:docMk/>
            <pc:sldMk cId="747037095" sldId="2147483457"/>
            <ac:spMk id="2" creationId="{77198F09-3551-79B0-5A5D-C33FAC3D6AE9}"/>
          </ac:spMkLst>
        </pc:spChg>
        <pc:spChg chg="mod">
          <ac:chgData name="Martin Bosshardt" userId="S::martin.bosshardt@anapaya.net::c6c356ee-dbc3-4517-b9b6-cecdfb90f971" providerId="AD" clId="Web-{B6EA4FD8-807B-2F03-66BC-9BA65F62A2F0}" dt="2026-05-18T07:59:08.580" v="29" actId="1076"/>
          <ac:spMkLst>
            <pc:docMk/>
            <pc:sldMk cId="747037095" sldId="2147483457"/>
            <ac:spMk id="4" creationId="{550EAF24-BC05-3599-BECF-EF42923DE358}"/>
          </ac:spMkLst>
        </pc:spChg>
        <pc:spChg chg="mod">
          <ac:chgData name="Martin Bosshardt" userId="S::martin.bosshardt@anapaya.net::c6c356ee-dbc3-4517-b9b6-cecdfb90f971" providerId="AD" clId="Web-{B6EA4FD8-807B-2F03-66BC-9BA65F62A2F0}" dt="2026-05-18T07:59:08.580" v="30" actId="1076"/>
          <ac:spMkLst>
            <pc:docMk/>
            <pc:sldMk cId="747037095" sldId="2147483457"/>
            <ac:spMk id="7" creationId="{808A6F1B-9CAC-86DF-2523-06EFBE42AE2F}"/>
          </ac:spMkLst>
        </pc:spChg>
        <pc:spChg chg="mod">
          <ac:chgData name="Martin Bosshardt" userId="S::martin.bosshardt@anapaya.net::c6c356ee-dbc3-4517-b9b6-cecdfb90f971" providerId="AD" clId="Web-{B6EA4FD8-807B-2F03-66BC-9BA65F62A2F0}" dt="2026-05-18T07:59:08.596" v="31" actId="1076"/>
          <ac:spMkLst>
            <pc:docMk/>
            <pc:sldMk cId="747037095" sldId="2147483457"/>
            <ac:spMk id="11" creationId="{6798191F-F6ED-39E9-8776-B17A545D58A0}"/>
          </ac:spMkLst>
        </pc:spChg>
        <pc:spChg chg="mod">
          <ac:chgData name="Martin Bosshardt" userId="S::martin.bosshardt@anapaya.net::c6c356ee-dbc3-4517-b9b6-cecdfb90f971" providerId="AD" clId="Web-{B6EA4FD8-807B-2F03-66BC-9BA65F62A2F0}" dt="2026-05-18T07:59:08.565" v="26" actId="1076"/>
          <ac:spMkLst>
            <pc:docMk/>
            <pc:sldMk cId="747037095" sldId="2147483457"/>
            <ac:spMk id="14" creationId="{5EE7254F-C318-4F7E-93CE-A4D079316559}"/>
          </ac:spMkLst>
        </pc:spChg>
        <pc:spChg chg="mod">
          <ac:chgData name="Martin Bosshardt" userId="S::martin.bosshardt@anapaya.net::c6c356ee-dbc3-4517-b9b6-cecdfb90f971" providerId="AD" clId="Web-{B6EA4FD8-807B-2F03-66BC-9BA65F62A2F0}" dt="2026-05-18T07:59:08.596" v="32" actId="1076"/>
          <ac:spMkLst>
            <pc:docMk/>
            <pc:sldMk cId="747037095" sldId="2147483457"/>
            <ac:spMk id="15" creationId="{76BA8A3B-BEB4-BB69-E850-14368F7B1B78}"/>
          </ac:spMkLst>
        </pc:spChg>
        <pc:spChg chg="mod">
          <ac:chgData name="Martin Bosshardt" userId="S::martin.bosshardt@anapaya.net::c6c356ee-dbc3-4517-b9b6-cecdfb90f971" providerId="AD" clId="Web-{B6EA4FD8-807B-2F03-66BC-9BA65F62A2F0}" dt="2026-05-18T07:59:08.565" v="27" actId="1076"/>
          <ac:spMkLst>
            <pc:docMk/>
            <pc:sldMk cId="747037095" sldId="2147483457"/>
            <ac:spMk id="16" creationId="{32E21760-9E68-462C-AD4E-C9FCAB533A45}"/>
          </ac:spMkLst>
        </pc:spChg>
        <pc:spChg chg="mod">
          <ac:chgData name="Martin Bosshardt" userId="S::martin.bosshardt@anapaya.net::c6c356ee-dbc3-4517-b9b6-cecdfb90f971" providerId="AD" clId="Web-{B6EA4FD8-807B-2F03-66BC-9BA65F62A2F0}" dt="2026-05-18T07:59:08.565" v="28" actId="1076"/>
          <ac:spMkLst>
            <pc:docMk/>
            <pc:sldMk cId="747037095" sldId="2147483457"/>
            <ac:spMk id="18" creationId="{227E07CA-67F0-4C67-96E5-A24DD2526A11}"/>
          </ac:spMkLst>
        </pc:spChg>
        <pc:spChg chg="mod">
          <ac:chgData name="Martin Bosshardt" userId="S::martin.bosshardt@anapaya.net::c6c356ee-dbc3-4517-b9b6-cecdfb90f971" providerId="AD" clId="Web-{B6EA4FD8-807B-2F03-66BC-9BA65F62A2F0}" dt="2026-05-18T08:18:26.728" v="119" actId="20577"/>
          <ac:spMkLst>
            <pc:docMk/>
            <pc:sldMk cId="747037095" sldId="2147483457"/>
            <ac:spMk id="20" creationId="{99E311C4-23C3-2BC7-E2F4-B0355F0A5FE5}"/>
          </ac:spMkLst>
        </pc:spChg>
        <pc:picChg chg="mod">
          <ac:chgData name="Martin Bosshardt" userId="S::martin.bosshardt@anapaya.net::c6c356ee-dbc3-4517-b9b6-cecdfb90f971" providerId="AD" clId="Web-{B6EA4FD8-807B-2F03-66BC-9BA65F62A2F0}" dt="2026-05-18T07:59:08.611" v="35" actId="1076"/>
          <ac:picMkLst>
            <pc:docMk/>
            <pc:sldMk cId="747037095" sldId="2147483457"/>
            <ac:picMk id="8" creationId="{D157AC1D-246E-4D78-954C-4380CA733B0B}"/>
          </ac:picMkLst>
        </pc:picChg>
        <pc:picChg chg="mod">
          <ac:chgData name="Martin Bosshardt" userId="S::martin.bosshardt@anapaya.net::c6c356ee-dbc3-4517-b9b6-cecdfb90f971" providerId="AD" clId="Web-{B6EA4FD8-807B-2F03-66BC-9BA65F62A2F0}" dt="2026-05-18T07:59:08.611" v="33" actId="1076"/>
          <ac:picMkLst>
            <pc:docMk/>
            <pc:sldMk cId="747037095" sldId="2147483457"/>
            <ac:picMk id="19" creationId="{F745E00A-0196-8289-906D-2D81F8B8D916}"/>
          </ac:picMkLst>
        </pc:picChg>
        <pc:picChg chg="mod">
          <ac:chgData name="Martin Bosshardt" userId="S::martin.bosshardt@anapaya.net::c6c356ee-dbc3-4517-b9b6-cecdfb90f971" providerId="AD" clId="Web-{B6EA4FD8-807B-2F03-66BC-9BA65F62A2F0}" dt="2026-05-18T07:59:08.611" v="34" actId="1076"/>
          <ac:picMkLst>
            <pc:docMk/>
            <pc:sldMk cId="747037095" sldId="2147483457"/>
            <ac:picMk id="42" creationId="{E6939A65-5C4F-D69A-0ECB-5084003A4C62}"/>
          </ac:picMkLst>
        </pc:picChg>
      </pc:sldChg>
      <pc:sldChg chg="addSp delSp modSp">
        <pc:chgData name="Martin Bosshardt" userId="S::martin.bosshardt@anapaya.net::c6c356ee-dbc3-4517-b9b6-cecdfb90f971" providerId="AD" clId="Web-{B6EA4FD8-807B-2F03-66BC-9BA65F62A2F0}" dt="2026-05-18T08:42:42.320" v="197" actId="1076"/>
        <pc:sldMkLst>
          <pc:docMk/>
          <pc:sldMk cId="2689067819" sldId="2147483477"/>
        </pc:sldMkLst>
        <pc:spChg chg="add mod">
          <ac:chgData name="Martin Bosshardt" userId="S::martin.bosshardt@anapaya.net::c6c356ee-dbc3-4517-b9b6-cecdfb90f971" providerId="AD" clId="Web-{B6EA4FD8-807B-2F03-66BC-9BA65F62A2F0}" dt="2026-05-18T08:42:42.320" v="197" actId="1076"/>
          <ac:spMkLst>
            <pc:docMk/>
            <pc:sldMk cId="2689067819" sldId="2147483477"/>
            <ac:spMk id="4" creationId="{1E0E036E-46EC-77C1-B3A8-2C16FBA851DD}"/>
          </ac:spMkLst>
        </pc:spChg>
        <pc:spChg chg="del mod">
          <ac:chgData name="Martin Bosshardt" userId="S::martin.bosshardt@anapaya.net::c6c356ee-dbc3-4517-b9b6-cecdfb90f971" providerId="AD" clId="Web-{B6EA4FD8-807B-2F03-66BC-9BA65F62A2F0}" dt="2026-05-18T08:42:25.257" v="192"/>
          <ac:spMkLst>
            <pc:docMk/>
            <pc:sldMk cId="2689067819" sldId="2147483477"/>
            <ac:spMk id="7" creationId="{320E8A8A-B2C9-0D29-2220-CF4AC8A78C48}"/>
          </ac:spMkLst>
        </pc:spChg>
        <pc:spChg chg="del mod">
          <ac:chgData name="Martin Bosshardt" userId="S::martin.bosshardt@anapaya.net::c6c356ee-dbc3-4517-b9b6-cecdfb90f971" providerId="AD" clId="Web-{B6EA4FD8-807B-2F03-66BC-9BA65F62A2F0}" dt="2026-05-18T08:06:07.989" v="42"/>
          <ac:spMkLst>
            <pc:docMk/>
            <pc:sldMk cId="2689067819" sldId="2147483477"/>
            <ac:spMk id="8" creationId="{A3E35C56-C501-B40E-8D69-5A4848CFB9C3}"/>
          </ac:spMkLst>
        </pc:spChg>
        <pc:spChg chg="del">
          <ac:chgData name="Martin Bosshardt" userId="S::martin.bosshardt@anapaya.net::c6c356ee-dbc3-4517-b9b6-cecdfb90f971" providerId="AD" clId="Web-{B6EA4FD8-807B-2F03-66BC-9BA65F62A2F0}" dt="2026-05-18T08:06:05.989" v="40"/>
          <ac:spMkLst>
            <pc:docMk/>
            <pc:sldMk cId="2689067819" sldId="2147483477"/>
            <ac:spMk id="9" creationId="{C0C8733E-CB5E-2FDD-8EC6-79D677D507C0}"/>
          </ac:spMkLst>
        </pc:spChg>
        <pc:spChg chg="del">
          <ac:chgData name="Martin Bosshardt" userId="S::martin.bosshardt@anapaya.net::c6c356ee-dbc3-4517-b9b6-cecdfb90f971" providerId="AD" clId="Web-{B6EA4FD8-807B-2F03-66BC-9BA65F62A2F0}" dt="2026-05-18T08:06:10.333" v="43"/>
          <ac:spMkLst>
            <pc:docMk/>
            <pc:sldMk cId="2689067819" sldId="2147483477"/>
            <ac:spMk id="10" creationId="{DABCE673-3DD1-A33C-BF7A-DA974F90AE18}"/>
          </ac:spMkLst>
        </pc:spChg>
        <pc:spChg chg="del">
          <ac:chgData name="Martin Bosshardt" userId="S::martin.bosshardt@anapaya.net::c6c356ee-dbc3-4517-b9b6-cecdfb90f971" providerId="AD" clId="Web-{B6EA4FD8-807B-2F03-66BC-9BA65F62A2F0}" dt="2026-05-18T08:06:12.786" v="44"/>
          <ac:spMkLst>
            <pc:docMk/>
            <pc:sldMk cId="2689067819" sldId="2147483477"/>
            <ac:spMk id="11" creationId="{1ED334BC-C7A8-3327-3D27-F18AE3CC6B26}"/>
          </ac:spMkLst>
        </pc:spChg>
        <pc:spChg chg="del mod">
          <ac:chgData name="Martin Bosshardt" userId="S::martin.bosshardt@anapaya.net::c6c356ee-dbc3-4517-b9b6-cecdfb90f971" providerId="AD" clId="Web-{B6EA4FD8-807B-2F03-66BC-9BA65F62A2F0}" dt="2026-05-18T08:06:03.724" v="38"/>
          <ac:spMkLst>
            <pc:docMk/>
            <pc:sldMk cId="2689067819" sldId="2147483477"/>
            <ac:spMk id="12" creationId="{933AE809-643B-1012-9942-4C10B76C6C6E}"/>
          </ac:spMkLst>
        </pc:spChg>
        <pc:spChg chg="del">
          <ac:chgData name="Martin Bosshardt" userId="S::martin.bosshardt@anapaya.net::c6c356ee-dbc3-4517-b9b6-cecdfb90f971" providerId="AD" clId="Web-{B6EA4FD8-807B-2F03-66BC-9BA65F62A2F0}" dt="2026-05-18T08:06:04.583" v="39"/>
          <ac:spMkLst>
            <pc:docMk/>
            <pc:sldMk cId="2689067819" sldId="2147483477"/>
            <ac:spMk id="13" creationId="{CFFDFC4E-382B-CC8D-7626-F1F03F42F4DC}"/>
          </ac:spMkLst>
        </pc:spChg>
      </pc:sldChg>
    </pc:docChg>
  </pc:docChgLst>
  <pc:docChgLst>
    <pc:chgData name="Aleksej Trubnikov" userId="S::aleksej.trubnikov@anapaya.net::14ddbc32-7642-48bc-93b6-eb0f1f23cfb4" providerId="AD" clId="Web-{E0BAFBB1-F881-B9C1-0368-DFD3F8FA94A0}"/>
    <pc:docChg chg="modSld">
      <pc:chgData name="Aleksej Trubnikov" userId="S::aleksej.trubnikov@anapaya.net::14ddbc32-7642-48bc-93b6-eb0f1f23cfb4" providerId="AD" clId="Web-{E0BAFBB1-F881-B9C1-0368-DFD3F8FA94A0}" dt="2026-04-21T16:14:48.721" v="3" actId="20577"/>
      <pc:docMkLst>
        <pc:docMk/>
      </pc:docMkLst>
      <pc:sldChg chg="modSp">
        <pc:chgData name="Aleksej Trubnikov" userId="S::aleksej.trubnikov@anapaya.net::14ddbc32-7642-48bc-93b6-eb0f1f23cfb4" providerId="AD" clId="Web-{E0BAFBB1-F881-B9C1-0368-DFD3F8FA94A0}" dt="2026-04-21T16:14:48.721" v="3" actId="20577"/>
        <pc:sldMkLst>
          <pc:docMk/>
          <pc:sldMk cId="2890538603" sldId="2147470755"/>
        </pc:sldMkLst>
        <pc:spChg chg="mod">
          <ac:chgData name="Aleksej Trubnikov" userId="S::aleksej.trubnikov@anapaya.net::14ddbc32-7642-48bc-93b6-eb0f1f23cfb4" providerId="AD" clId="Web-{E0BAFBB1-F881-B9C1-0368-DFD3F8FA94A0}" dt="2026-04-21T16:14:48.721" v="3" actId="20577"/>
          <ac:spMkLst>
            <pc:docMk/>
            <pc:sldMk cId="2890538603" sldId="2147470755"/>
            <ac:spMk id="38" creationId="{56C748D7-C5FE-436B-8B2E-2DB80921A094}"/>
          </ac:spMkLst>
        </pc:spChg>
      </pc:sldChg>
      <pc:sldChg chg="modSp">
        <pc:chgData name="Aleksej Trubnikov" userId="S::aleksej.trubnikov@anapaya.net::14ddbc32-7642-48bc-93b6-eb0f1f23cfb4" providerId="AD" clId="Web-{E0BAFBB1-F881-B9C1-0368-DFD3F8FA94A0}" dt="2026-04-21T16:13:42.611" v="2" actId="1076"/>
        <pc:sldMkLst>
          <pc:docMk/>
          <pc:sldMk cId="2644296231" sldId="2147483474"/>
        </pc:sldMkLst>
        <pc:spChg chg="mod">
          <ac:chgData name="Aleksej Trubnikov" userId="S::aleksej.trubnikov@anapaya.net::14ddbc32-7642-48bc-93b6-eb0f1f23cfb4" providerId="AD" clId="Web-{E0BAFBB1-F881-B9C1-0368-DFD3F8FA94A0}" dt="2026-04-21T16:13:42.611" v="2" actId="1076"/>
          <ac:spMkLst>
            <pc:docMk/>
            <pc:sldMk cId="2644296231" sldId="2147483474"/>
            <ac:spMk id="38" creationId="{94F5219E-F06B-4B97-BD26-072C3383471B}"/>
          </ac:spMkLst>
        </pc:spChg>
      </pc:sldChg>
    </pc:docChg>
  </pc:docChgLst>
  <pc:docChgLst>
    <pc:chgData name="Mihaela Tudos" userId="S::mihaela.tudos@anapaya.net::74fa2a01-9275-4cc5-84c2-3f32e90a78cb" providerId="AD" clId="Web-{FA1348B4-5917-E546-A2C0-3D9E94CF51D1}"/>
    <pc:docChg chg="delSld">
      <pc:chgData name="Mihaela Tudos" userId="S::mihaela.tudos@anapaya.net::74fa2a01-9275-4cc5-84c2-3f32e90a78cb" providerId="AD" clId="Web-{FA1348B4-5917-E546-A2C0-3D9E94CF51D1}" dt="2026-05-18T12:45:59.569" v="1"/>
      <pc:docMkLst>
        <pc:docMk/>
      </pc:docMkLst>
      <pc:sldChg chg="del">
        <pc:chgData name="Mihaela Tudos" userId="S::mihaela.tudos@anapaya.net::74fa2a01-9275-4cc5-84c2-3f32e90a78cb" providerId="AD" clId="Web-{FA1348B4-5917-E546-A2C0-3D9E94CF51D1}" dt="2026-05-18T12:45:59.569" v="1"/>
        <pc:sldMkLst>
          <pc:docMk/>
          <pc:sldMk cId="4119898514" sldId="2147483533"/>
        </pc:sldMkLst>
      </pc:sldChg>
      <pc:sldChg chg="del">
        <pc:chgData name="Mihaela Tudos" userId="S::mihaela.tudos@anapaya.net::74fa2a01-9275-4cc5-84c2-3f32e90a78cb" providerId="AD" clId="Web-{FA1348B4-5917-E546-A2C0-3D9E94CF51D1}" dt="2026-05-18T12:45:49.194" v="0"/>
        <pc:sldMkLst>
          <pc:docMk/>
          <pc:sldMk cId="240084074" sldId="2147483534"/>
        </pc:sldMkLst>
      </pc:sldChg>
    </pc:docChg>
  </pc:docChgLst>
  <pc:docChgLst>
    <pc:chgData name="Vani van Nielen" userId="fc0f6b85-5718-45ad-b2c0-c85d44acd728" providerId="ADAL" clId="{108B4936-B109-45C1-9477-969A0CC218F3}"/>
    <pc:docChg chg="undo redo custSel addSld delSld modSld sldOrd delMainMaster modMainMaster">
      <pc:chgData name="Vani van Nielen" userId="fc0f6b85-5718-45ad-b2c0-c85d44acd728" providerId="ADAL" clId="{108B4936-B109-45C1-9477-969A0CC218F3}" dt="2026-05-18T14:24:07.340" v="24738" actId="20577"/>
      <pc:docMkLst>
        <pc:docMk/>
      </pc:docMkLst>
      <pc:sldChg chg="addSp delSp modSp mod">
        <pc:chgData name="Vani van Nielen" userId="fc0f6b85-5718-45ad-b2c0-c85d44acd728" providerId="ADAL" clId="{108B4936-B109-45C1-9477-969A0CC218F3}" dt="2026-05-15T11:37:18.926" v="23231" actId="1036"/>
        <pc:sldMkLst>
          <pc:docMk/>
          <pc:sldMk cId="1187174108" sldId="2147470799"/>
        </pc:sldMkLst>
        <pc:spChg chg="add mod">
          <ac:chgData name="Vani van Nielen" userId="fc0f6b85-5718-45ad-b2c0-c85d44acd728" providerId="ADAL" clId="{108B4936-B109-45C1-9477-969A0CC218F3}" dt="2026-05-15T10:42:12.968" v="23203" actId="20577"/>
          <ac:spMkLst>
            <pc:docMk/>
            <pc:sldMk cId="1187174108" sldId="2147470799"/>
            <ac:spMk id="31" creationId="{525542E7-F7AF-E63F-E8D9-8632625356C9}"/>
          </ac:spMkLst>
        </pc:spChg>
        <pc:spChg chg="add mod">
          <ac:chgData name="Vani van Nielen" userId="fc0f6b85-5718-45ad-b2c0-c85d44acd728" providerId="ADAL" clId="{108B4936-B109-45C1-9477-969A0CC218F3}" dt="2026-05-15T10:41:47.408" v="23183" actId="14100"/>
          <ac:spMkLst>
            <pc:docMk/>
            <pc:sldMk cId="1187174108" sldId="2147470799"/>
            <ac:spMk id="32" creationId="{01AD3A3D-C7CA-A56E-3736-52CBA0DF24D3}"/>
          </ac:spMkLst>
        </pc:spChg>
        <pc:spChg chg="mod">
          <ac:chgData name="Vani van Nielen" userId="fc0f6b85-5718-45ad-b2c0-c85d44acd728" providerId="ADAL" clId="{108B4936-B109-45C1-9477-969A0CC218F3}" dt="2026-05-15T10:41:33.069" v="23181" actId="114"/>
          <ac:spMkLst>
            <pc:docMk/>
            <pc:sldMk cId="1187174108" sldId="2147470799"/>
            <ac:spMk id="73" creationId="{F4A87535-43D7-4A27-86B0-7040803593A9}"/>
          </ac:spMkLst>
        </pc:spChg>
        <pc:spChg chg="mod">
          <ac:chgData name="Vani van Nielen" userId="fc0f6b85-5718-45ad-b2c0-c85d44acd728" providerId="ADAL" clId="{108B4936-B109-45C1-9477-969A0CC218F3}" dt="2026-05-15T10:41:33.069" v="23181" actId="114"/>
          <ac:spMkLst>
            <pc:docMk/>
            <pc:sldMk cId="1187174108" sldId="2147470799"/>
            <ac:spMk id="86" creationId="{BF752578-0243-4C84-B703-453BB5C2F121}"/>
          </ac:spMkLst>
        </pc:spChg>
        <pc:spChg chg="mod">
          <ac:chgData name="Vani van Nielen" userId="fc0f6b85-5718-45ad-b2c0-c85d44acd728" providerId="ADAL" clId="{108B4936-B109-45C1-9477-969A0CC218F3}" dt="2026-05-15T10:42:36.677" v="23213" actId="20577"/>
          <ac:spMkLst>
            <pc:docMk/>
            <pc:sldMk cId="1187174108" sldId="2147470799"/>
            <ac:spMk id="103" creationId="{F40C98C6-F661-4849-8310-01BDACCDA497}"/>
          </ac:spMkLst>
        </pc:spChg>
        <pc:picChg chg="add del mod">
          <ac:chgData name="Vani van Nielen" userId="fc0f6b85-5718-45ad-b2c0-c85d44acd728" providerId="ADAL" clId="{108B4936-B109-45C1-9477-969A0CC218F3}" dt="2026-05-15T10:42:20.927" v="23204" actId="1076"/>
          <ac:picMkLst>
            <pc:docMk/>
            <pc:sldMk cId="1187174108" sldId="2147470799"/>
            <ac:picMk id="10" creationId="{AB0C55A1-7C33-4364-AC6C-67D5303727C3}"/>
          </ac:picMkLst>
        </pc:picChg>
        <pc:picChg chg="add mod">
          <ac:chgData name="Vani van Nielen" userId="fc0f6b85-5718-45ad-b2c0-c85d44acd728" providerId="ADAL" clId="{108B4936-B109-45C1-9477-969A0CC218F3}" dt="2026-05-15T10:39:10.977" v="23156" actId="1076"/>
          <ac:picMkLst>
            <pc:docMk/>
            <pc:sldMk cId="1187174108" sldId="2147470799"/>
            <ac:picMk id="30" creationId="{6B217FEA-B41E-8F43-C2CF-0F6D4E64F159}"/>
          </ac:picMkLst>
        </pc:picChg>
        <pc:picChg chg="add mod modCrop">
          <ac:chgData name="Vani van Nielen" userId="fc0f6b85-5718-45ad-b2c0-c85d44acd728" providerId="ADAL" clId="{108B4936-B109-45C1-9477-969A0CC218F3}" dt="2026-05-15T10:40:48.244" v="23179" actId="552"/>
          <ac:picMkLst>
            <pc:docMk/>
            <pc:sldMk cId="1187174108" sldId="2147470799"/>
            <ac:picMk id="33" creationId="{E825D0E5-1C4A-380A-A643-BD2964EBC009}"/>
          </ac:picMkLst>
        </pc:picChg>
        <pc:picChg chg="add mod">
          <ac:chgData name="Vani van Nielen" userId="fc0f6b85-5718-45ad-b2c0-c85d44acd728" providerId="ADAL" clId="{108B4936-B109-45C1-9477-969A0CC218F3}" dt="2026-05-15T11:37:18.926" v="23231" actId="1036"/>
          <ac:picMkLst>
            <pc:docMk/>
            <pc:sldMk cId="1187174108" sldId="2147470799"/>
            <ac:picMk id="34" creationId="{8C7349DB-81BC-0E28-2DBE-FEC7E2E69B99}"/>
          </ac:picMkLst>
        </pc:picChg>
        <pc:picChg chg="add mod">
          <ac:chgData name="Vani van Nielen" userId="fc0f6b85-5718-45ad-b2c0-c85d44acd728" providerId="ADAL" clId="{108B4936-B109-45C1-9477-969A0CC218F3}" dt="2026-05-15T11:37:18.926" v="23231" actId="1036"/>
          <ac:picMkLst>
            <pc:docMk/>
            <pc:sldMk cId="1187174108" sldId="2147470799"/>
            <ac:picMk id="35" creationId="{555313E2-8FD0-0732-09F4-58C7B6D21005}"/>
          </ac:picMkLst>
        </pc:picChg>
        <pc:picChg chg="mod">
          <ac:chgData name="Vani van Nielen" userId="fc0f6b85-5718-45ad-b2c0-c85d44acd728" providerId="ADAL" clId="{108B4936-B109-45C1-9477-969A0CC218F3}" dt="2026-05-15T10:40:48.244" v="23179" actId="552"/>
          <ac:picMkLst>
            <pc:docMk/>
            <pc:sldMk cId="1187174108" sldId="2147470799"/>
            <ac:picMk id="62" creationId="{523C9A72-677E-4DFB-83D1-DEBA14681875}"/>
          </ac:picMkLst>
        </pc:picChg>
        <pc:picChg chg="add mod">
          <ac:chgData name="Vani van Nielen" userId="fc0f6b85-5718-45ad-b2c0-c85d44acd728" providerId="ADAL" clId="{108B4936-B109-45C1-9477-969A0CC218F3}" dt="2026-05-15T11:37:18.926" v="23231" actId="1036"/>
          <ac:picMkLst>
            <pc:docMk/>
            <pc:sldMk cId="1187174108" sldId="2147470799"/>
            <ac:picMk id="1026" creationId="{4BFB5884-8D3C-A7F2-9BA6-AA56B4DBA120}"/>
          </ac:picMkLst>
        </pc:picChg>
      </pc:sldChg>
      <pc:sldChg chg="modSp mod">
        <pc:chgData name="Vani van Nielen" userId="fc0f6b85-5718-45ad-b2c0-c85d44acd728" providerId="ADAL" clId="{108B4936-B109-45C1-9477-969A0CC218F3}" dt="2026-05-15T10:33:17.749" v="23040" actId="299"/>
        <pc:sldMkLst>
          <pc:docMk/>
          <pc:sldMk cId="747037095" sldId="2147483457"/>
        </pc:sldMkLst>
        <pc:spChg chg="mod">
          <ac:chgData name="Vani van Nielen" userId="fc0f6b85-5718-45ad-b2c0-c85d44acd728" providerId="ADAL" clId="{108B4936-B109-45C1-9477-969A0CC218F3}" dt="2026-05-15T10:33:17.749" v="23040" actId="299"/>
          <ac:spMkLst>
            <pc:docMk/>
            <pc:sldMk cId="747037095" sldId="2147483457"/>
            <ac:spMk id="2" creationId="{77198F09-3551-79B0-5A5D-C33FAC3D6AE9}"/>
          </ac:spMkLst>
        </pc:spChg>
      </pc:sldChg>
      <pc:sldChg chg="addSp delSp modSp mod">
        <pc:chgData name="Vani van Nielen" userId="fc0f6b85-5718-45ad-b2c0-c85d44acd728" providerId="ADAL" clId="{108B4936-B109-45C1-9477-969A0CC218F3}" dt="2026-05-15T10:30:17.528" v="23008" actId="122"/>
        <pc:sldMkLst>
          <pc:docMk/>
          <pc:sldMk cId="133493551" sldId="2147483480"/>
        </pc:sldMkLst>
        <pc:spChg chg="mod">
          <ac:chgData name="Vani van Nielen" userId="fc0f6b85-5718-45ad-b2c0-c85d44acd728" providerId="ADAL" clId="{108B4936-B109-45C1-9477-969A0CC218F3}" dt="2026-05-15T10:29:57.552" v="22984" actId="552"/>
          <ac:spMkLst>
            <pc:docMk/>
            <pc:sldMk cId="133493551" sldId="2147483480"/>
            <ac:spMk id="12" creationId="{2BFEC4FD-8509-08E9-A3DB-C9C1F33C3CCE}"/>
          </ac:spMkLst>
        </pc:spChg>
        <pc:spChg chg="mod">
          <ac:chgData name="Vani van Nielen" userId="fc0f6b85-5718-45ad-b2c0-c85d44acd728" providerId="ADAL" clId="{108B4936-B109-45C1-9477-969A0CC218F3}" dt="2026-05-15T10:30:06.334" v="22994" actId="552"/>
          <ac:spMkLst>
            <pc:docMk/>
            <pc:sldMk cId="133493551" sldId="2147483480"/>
            <ac:spMk id="59" creationId="{7241AF77-91E8-F483-6ECB-A5114DF506DB}"/>
          </ac:spMkLst>
        </pc:spChg>
        <pc:spChg chg="mod">
          <ac:chgData name="Vani van Nielen" userId="fc0f6b85-5718-45ad-b2c0-c85d44acd728" providerId="ADAL" clId="{108B4936-B109-45C1-9477-969A0CC218F3}" dt="2026-05-15T10:30:13.289" v="23007" actId="552"/>
          <ac:spMkLst>
            <pc:docMk/>
            <pc:sldMk cId="133493551" sldId="2147483480"/>
            <ac:spMk id="60" creationId="{0D20AE40-6763-9C4D-87E7-89C8968D7A90}"/>
          </ac:spMkLst>
        </pc:spChg>
        <pc:spChg chg="mod">
          <ac:chgData name="Vani van Nielen" userId="fc0f6b85-5718-45ad-b2c0-c85d44acd728" providerId="ADAL" clId="{108B4936-B109-45C1-9477-969A0CC218F3}" dt="2026-05-15T10:30:17.528" v="23008" actId="122"/>
          <ac:spMkLst>
            <pc:docMk/>
            <pc:sldMk cId="133493551" sldId="2147483480"/>
            <ac:spMk id="1032" creationId="{E8BF2BD5-31E9-8B49-A8BD-83E7946C333C}"/>
          </ac:spMkLst>
        </pc:spChg>
        <pc:spChg chg="mod">
          <ac:chgData name="Vani van Nielen" userId="fc0f6b85-5718-45ad-b2c0-c85d44acd728" providerId="ADAL" clId="{108B4936-B109-45C1-9477-969A0CC218F3}" dt="2026-05-15T10:30:17.528" v="23008" actId="122"/>
          <ac:spMkLst>
            <pc:docMk/>
            <pc:sldMk cId="133493551" sldId="2147483480"/>
            <ac:spMk id="1033" creationId="{BD547076-B45F-A594-13E6-051631BB74B0}"/>
          </ac:spMkLst>
        </pc:spChg>
        <pc:spChg chg="mod">
          <ac:chgData name="Vani van Nielen" userId="fc0f6b85-5718-45ad-b2c0-c85d44acd728" providerId="ADAL" clId="{108B4936-B109-45C1-9477-969A0CC218F3}" dt="2026-05-15T10:30:17.528" v="23008" actId="122"/>
          <ac:spMkLst>
            <pc:docMk/>
            <pc:sldMk cId="133493551" sldId="2147483480"/>
            <ac:spMk id="1034" creationId="{B969C1DC-4BBC-1868-26FC-9EBA905C7AC1}"/>
          </ac:spMkLst>
        </pc:spChg>
        <pc:picChg chg="add mod">
          <ac:chgData name="Vani van Nielen" userId="fc0f6b85-5718-45ad-b2c0-c85d44acd728" providerId="ADAL" clId="{108B4936-B109-45C1-9477-969A0CC218F3}" dt="2026-05-15T10:29:12.368" v="22964" actId="1076"/>
          <ac:picMkLst>
            <pc:docMk/>
            <pc:sldMk cId="133493551" sldId="2147483480"/>
            <ac:picMk id="15" creationId="{6FC2BE32-A201-C192-5AEF-F499255D258F}"/>
          </ac:picMkLst>
        </pc:picChg>
        <pc:picChg chg="add mod">
          <ac:chgData name="Vani van Nielen" userId="fc0f6b85-5718-45ad-b2c0-c85d44acd728" providerId="ADAL" clId="{108B4936-B109-45C1-9477-969A0CC218F3}" dt="2026-05-15T10:29:17.881" v="22965" actId="1076"/>
          <ac:picMkLst>
            <pc:docMk/>
            <pc:sldMk cId="133493551" sldId="2147483480"/>
            <ac:picMk id="17" creationId="{20E291E0-A8B2-8603-DD9B-C3E1EA38EE8C}"/>
          </ac:picMkLst>
        </pc:picChg>
      </pc:sldChg>
      <pc:sldChg chg="addSp delSp modSp add">
        <pc:chgData name="Vani van Nielen" userId="fc0f6b85-5718-45ad-b2c0-c85d44acd728" providerId="ADAL" clId="{108B4936-B109-45C1-9477-969A0CC218F3}" dt="2026-05-16T08:22:22.382" v="23832" actId="165"/>
        <pc:sldMkLst>
          <pc:docMk/>
          <pc:sldMk cId="4148494051" sldId="2147483529"/>
        </pc:sldMkLst>
        <pc:spChg chg="add mod">
          <ac:chgData name="Vani van Nielen" userId="fc0f6b85-5718-45ad-b2c0-c85d44acd728" providerId="ADAL" clId="{108B4936-B109-45C1-9477-969A0CC218F3}" dt="2026-05-15T09:57:05.881" v="22173"/>
          <ac:spMkLst>
            <pc:docMk/>
            <pc:sldMk cId="4148494051" sldId="2147483529"/>
            <ac:spMk id="34" creationId="{40EB1E82-0650-12E3-2B38-881A1B6F47DE}"/>
          </ac:spMkLst>
        </pc:spChg>
        <pc:spChg chg="mod topLvl">
          <ac:chgData name="Vani van Nielen" userId="fc0f6b85-5718-45ad-b2c0-c85d44acd728" providerId="ADAL" clId="{108B4936-B109-45C1-9477-969A0CC218F3}" dt="2026-05-16T08:22:22.382" v="23832" actId="165"/>
          <ac:spMkLst>
            <pc:docMk/>
            <pc:sldMk cId="4148494051" sldId="2147483529"/>
            <ac:spMk id="35" creationId="{EF2EA0D2-3DAD-CFA1-04AE-8859903B7712}"/>
          </ac:spMkLst>
        </pc:spChg>
        <pc:spChg chg="mod topLvl">
          <ac:chgData name="Vani van Nielen" userId="fc0f6b85-5718-45ad-b2c0-c85d44acd728" providerId="ADAL" clId="{108B4936-B109-45C1-9477-969A0CC218F3}" dt="2026-05-16T08:22:22.382" v="23832" actId="165"/>
          <ac:spMkLst>
            <pc:docMk/>
            <pc:sldMk cId="4148494051" sldId="2147483529"/>
            <ac:spMk id="49" creationId="{53AC7F1F-B066-8751-1678-B5F519AD89CA}"/>
          </ac:spMkLst>
        </pc:spChg>
        <pc:spChg chg="mod topLvl">
          <ac:chgData name="Vani van Nielen" userId="fc0f6b85-5718-45ad-b2c0-c85d44acd728" providerId="ADAL" clId="{108B4936-B109-45C1-9477-969A0CC218F3}" dt="2026-05-16T08:22:22.382" v="23832" actId="165"/>
          <ac:spMkLst>
            <pc:docMk/>
            <pc:sldMk cId="4148494051" sldId="2147483529"/>
            <ac:spMk id="51" creationId="{D6D8FFB1-6AC0-DD8E-013D-049F08522D06}"/>
          </ac:spMkLst>
        </pc:spChg>
        <pc:spChg chg="mod topLvl">
          <ac:chgData name="Vani van Nielen" userId="fc0f6b85-5718-45ad-b2c0-c85d44acd728" providerId="ADAL" clId="{108B4936-B109-45C1-9477-969A0CC218F3}" dt="2026-05-16T08:22:22.382" v="23832" actId="165"/>
          <ac:spMkLst>
            <pc:docMk/>
            <pc:sldMk cId="4148494051" sldId="2147483529"/>
            <ac:spMk id="66" creationId="{916226E7-CED2-E428-289C-71BF4D943FAA}"/>
          </ac:spMkLst>
        </pc:spChg>
      </pc:sldChg>
      <pc:sldChg chg="addSp modSp add">
        <pc:chgData name="Vani van Nielen" userId="fc0f6b85-5718-45ad-b2c0-c85d44acd728" providerId="ADAL" clId="{108B4936-B109-45C1-9477-969A0CC218F3}" dt="2026-05-15T09:57:07.767" v="22174"/>
        <pc:sldMkLst>
          <pc:docMk/>
          <pc:sldMk cId="53374464" sldId="2147483530"/>
        </pc:sldMkLst>
        <pc:spChg chg="add mod">
          <ac:chgData name="Vani van Nielen" userId="fc0f6b85-5718-45ad-b2c0-c85d44acd728" providerId="ADAL" clId="{108B4936-B109-45C1-9477-969A0CC218F3}" dt="2026-05-15T09:57:07.767" v="22174"/>
          <ac:spMkLst>
            <pc:docMk/>
            <pc:sldMk cId="53374464" sldId="2147483530"/>
            <ac:spMk id="4" creationId="{00747F9D-D299-BD47-B372-A8206967EAA1}"/>
          </ac:spMkLst>
        </pc:spChg>
      </pc:sldChg>
      <pc:sldChg chg="addSp modSp add">
        <pc:chgData name="Vani van Nielen" userId="fc0f6b85-5718-45ad-b2c0-c85d44acd728" providerId="ADAL" clId="{108B4936-B109-45C1-9477-969A0CC218F3}" dt="2026-05-15T10:00:38.050" v="22257"/>
        <pc:sldMkLst>
          <pc:docMk/>
          <pc:sldMk cId="195317644" sldId="2147483531"/>
        </pc:sldMkLst>
        <pc:spChg chg="add mod">
          <ac:chgData name="Vani van Nielen" userId="fc0f6b85-5718-45ad-b2c0-c85d44acd728" providerId="ADAL" clId="{108B4936-B109-45C1-9477-969A0CC218F3}" dt="2026-05-15T10:00:38.050" v="22257"/>
          <ac:spMkLst>
            <pc:docMk/>
            <pc:sldMk cId="195317644" sldId="2147483531"/>
            <ac:spMk id="7" creationId="{3BD34385-E5E0-81A0-A836-E0D5A0E7F6AF}"/>
          </ac:spMkLst>
        </pc:spChg>
      </pc:sldChg>
      <pc:sldChg chg="modSp mod">
        <pc:chgData name="Vani van Nielen" userId="fc0f6b85-5718-45ad-b2c0-c85d44acd728" providerId="ADAL" clId="{108B4936-B109-45C1-9477-969A0CC218F3}" dt="2026-05-18T14:24:07.340" v="24738" actId="20577"/>
        <pc:sldMkLst>
          <pc:docMk/>
          <pc:sldMk cId="2217350241" sldId="2147483540"/>
        </pc:sldMkLst>
        <pc:spChg chg="mod">
          <ac:chgData name="Vani van Nielen" userId="fc0f6b85-5718-45ad-b2c0-c85d44acd728" providerId="ADAL" clId="{108B4936-B109-45C1-9477-969A0CC218F3}" dt="2026-05-18T14:24:07.340" v="24738" actId="20577"/>
          <ac:spMkLst>
            <pc:docMk/>
            <pc:sldMk cId="2217350241" sldId="2147483540"/>
            <ac:spMk id="4" creationId="{1E0E036E-46EC-77C1-B3A8-2C16FBA851DD}"/>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493857493857492E-2"/>
          <c:y val="0.12293986636971047"/>
          <c:w val="0.88452088452088451"/>
          <c:h val="0.79109131403118038"/>
        </c:manualLayout>
      </c:layout>
      <c:barChart>
        <c:barDir val="col"/>
        <c:grouping val="stacked"/>
        <c:varyColors val="0"/>
        <c:ser>
          <c:idx val="0"/>
          <c:order val="0"/>
          <c:spPr>
            <a:solidFill>
              <a:srgbClr val="FFCFA5"/>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1-2AF2-4863-B056-39ECAEDB7AD4}"/>
              </c:ext>
            </c:extLst>
          </c:dPt>
          <c:dPt>
            <c:idx val="1"/>
            <c:invertIfNegative val="0"/>
            <c:bubble3D val="0"/>
            <c:spPr>
              <a:solidFill>
                <a:schemeClr val="accent1"/>
              </a:solidFill>
              <a:ln>
                <a:noFill/>
              </a:ln>
            </c:spPr>
            <c:extLst>
              <c:ext xmlns:c16="http://schemas.microsoft.com/office/drawing/2014/chart" uri="{C3380CC4-5D6E-409C-BE32-E72D297353CC}">
                <c16:uniqueId val="{00000003-2AF2-4863-B056-39ECAEDB7AD4}"/>
              </c:ext>
            </c:extLst>
          </c:dPt>
          <c:dLbls>
            <c:dLbl>
              <c:idx val="0"/>
              <c:layout>
                <c:manualLayout>
                  <c:x val="0"/>
                  <c:y val="-0.4565652122619181"/>
                </c:manualLayout>
              </c:layout>
              <c:tx>
                <c:rich>
                  <a:bodyPr wrap="none"/>
                  <a:lstStyle/>
                  <a:p>
                    <a:pPr>
                      <a:defRPr sz="1400" b="1" kern="1200">
                        <a:solidFill>
                          <a:srgbClr val="000000"/>
                        </a:solidFill>
                        <a:latin typeface="+mn-lt"/>
                        <a:ea typeface="+mn-ea"/>
                        <a:cs typeface="+mn-cs"/>
                      </a:defRPr>
                    </a:pPr>
                    <a:fld id="{9F722C05-80B3-4F0A-A621-FC1FBBF7B212}" type="VALUE">
                      <a:rPr lang="en-US">
                        <a:solidFill>
                          <a:schemeClr val="tx1"/>
                        </a:solidFill>
                      </a:rPr>
                      <a:pPr>
                        <a:defRPr sz="1400" b="1" kern="1200">
                          <a:solidFill>
                            <a:srgbClr val="000000"/>
                          </a:solidFill>
                          <a:latin typeface="+mn-lt"/>
                          <a:ea typeface="+mn-ea"/>
                          <a:cs typeface="+mn-cs"/>
                        </a:defRPr>
                      </a:pPr>
                      <a:t>[VALUE]</a:t>
                    </a:fld>
                    <a:endParaRPr lang="en-US"/>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2AF2-4863-B056-39ECAEDB7AD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85895</c:v>
                </c:pt>
                <c:pt idx="1">
                  <c:v>0</c:v>
                </c:pt>
              </c:numCache>
            </c:numRef>
          </c:val>
          <c:extLst>
            <c:ext xmlns:c16="http://schemas.microsoft.com/office/drawing/2014/chart" uri="{C3380CC4-5D6E-409C-BE32-E72D297353CC}">
              <c16:uniqueId val="{00000004-2AF2-4863-B056-39ECAEDB7AD4}"/>
            </c:ext>
          </c:extLst>
        </c:ser>
        <c:dLbls>
          <c:showLegendKey val="0"/>
          <c:showVal val="0"/>
          <c:showCatName val="0"/>
          <c:showSerName val="0"/>
          <c:showPercent val="0"/>
          <c:showBubbleSize val="0"/>
        </c:dLbls>
        <c:gapWidth val="80"/>
        <c:overlap val="100"/>
        <c:axId val="2005486831"/>
        <c:axId val="1"/>
      </c:barChart>
      <c:catAx>
        <c:axId val="20054868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5895"/>
          <c:min val="0"/>
        </c:scaling>
        <c:delete val="1"/>
        <c:axPos val="l"/>
        <c:numFmt formatCode="General" sourceLinked="1"/>
        <c:majorTickMark val="out"/>
        <c:minorTickMark val="none"/>
        <c:tickLblPos val="nextTo"/>
        <c:crossAx val="2005486831"/>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310924369747899E-2"/>
          <c:y val="8.1988105352591337E-2"/>
          <c:w val="0.94537815126050417"/>
          <c:h val="0.83602378929481735"/>
        </c:manualLayout>
      </c:layout>
      <c:barChart>
        <c:barDir val="col"/>
        <c:grouping val="stacked"/>
        <c:varyColors val="0"/>
        <c:ser>
          <c:idx val="0"/>
          <c:order val="0"/>
          <c:spPr>
            <a:solidFill>
              <a:srgbClr val="FFCFA5"/>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1-5301-4216-902D-F132A56F77C5}"/>
              </c:ext>
            </c:extLst>
          </c:dPt>
          <c:dPt>
            <c:idx val="1"/>
            <c:invertIfNegative val="0"/>
            <c:bubble3D val="0"/>
            <c:spPr>
              <a:solidFill>
                <a:schemeClr val="accent1"/>
              </a:solidFill>
              <a:ln>
                <a:noFill/>
              </a:ln>
            </c:spPr>
            <c:extLst>
              <c:ext xmlns:c16="http://schemas.microsoft.com/office/drawing/2014/chart" uri="{C3380CC4-5D6E-409C-BE32-E72D297353CC}">
                <c16:uniqueId val="{00000003-5301-4216-902D-F132A56F77C5}"/>
              </c:ext>
            </c:extLst>
          </c:dPt>
          <c:dLbls>
            <c:dLbl>
              <c:idx val="1"/>
              <c:layout>
                <c:manualLayout>
                  <c:x val="0"/>
                  <c:y val="-9.3413805796517646E-2"/>
                </c:manualLayout>
              </c:layout>
              <c:numFmt formatCode="0.00;&quot;-&quot;0.00" sourceLinked="0"/>
              <c:spPr>
                <a:noFill/>
                <a:ln>
                  <a:noFill/>
                </a:ln>
              </c:spPr>
              <c:txPr>
                <a:bodyPr wrap="none"/>
                <a:lstStyle/>
                <a:p>
                  <a:pPr>
                    <a:defRPr sz="1400" b="1"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301-4216-902D-F132A56F77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0.49199999999999022</c:v>
                </c:pt>
                <c:pt idx="1">
                  <c:v>0.02</c:v>
                </c:pt>
              </c:numCache>
            </c:numRef>
          </c:val>
          <c:extLst>
            <c:ext xmlns:c16="http://schemas.microsoft.com/office/drawing/2014/chart" uri="{C3380CC4-5D6E-409C-BE32-E72D297353CC}">
              <c16:uniqueId val="{00000004-5301-4216-902D-F132A56F77C5}"/>
            </c:ext>
          </c:extLst>
        </c:ser>
        <c:dLbls>
          <c:showLegendKey val="0"/>
          <c:showVal val="0"/>
          <c:showCatName val="0"/>
          <c:showSerName val="0"/>
          <c:showPercent val="0"/>
          <c:showBubbleSize val="0"/>
        </c:dLbls>
        <c:gapWidth val="80"/>
        <c:overlap val="100"/>
        <c:axId val="896044688"/>
        <c:axId val="1"/>
      </c:barChart>
      <c:catAx>
        <c:axId val="896044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0.49199999999999022"/>
          <c:min val="0"/>
        </c:scaling>
        <c:delete val="1"/>
        <c:axPos val="l"/>
        <c:numFmt formatCode="General" sourceLinked="1"/>
        <c:majorTickMark val="out"/>
        <c:minorTickMark val="none"/>
        <c:tickLblPos val="nextTo"/>
        <c:crossAx val="896044688"/>
        <c:crosses val="min"/>
        <c:crossBetween val="between"/>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50A185-05C5-42E7-8386-9DE1880006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302863-B96E-4369-A753-9D2DC59177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AAFB11-AC03-46CB-87A0-49EB2955D53E}" type="datetimeFigureOut">
              <a:rPr lang="en-US" smtClean="0"/>
              <a:t>5/18/2026</a:t>
            </a:fld>
            <a:endParaRPr lang="en-US"/>
          </a:p>
        </p:txBody>
      </p:sp>
      <p:sp>
        <p:nvSpPr>
          <p:cNvPr id="4" name="Footer Placeholder 3">
            <a:extLst>
              <a:ext uri="{FF2B5EF4-FFF2-40B4-BE49-F238E27FC236}">
                <a16:creationId xmlns:a16="http://schemas.microsoft.com/office/drawing/2014/main" id="{D3EE747E-7D03-4E17-B84A-487F8653C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B6F975-0D0A-43D1-938F-443838BB7F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45360A-931A-41AD-A367-6EAED7027B19}" type="slidenum">
              <a:rPr lang="en-US" smtClean="0"/>
              <a:t>‹#›</a:t>
            </a:fld>
            <a:endParaRPr lang="en-US"/>
          </a:p>
        </p:txBody>
      </p:sp>
    </p:spTree>
    <p:extLst>
      <p:ext uri="{BB962C8B-B14F-4D97-AF65-F5344CB8AC3E}">
        <p14:creationId xmlns:p14="http://schemas.microsoft.com/office/powerpoint/2010/main" val="2130447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EAAF3-1059-4A46-B1CA-EA10CB45928E}"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30D44-4AAA-435D-8E19-D6170BF5447F}" type="slidenum">
              <a:rPr lang="en-US" smtClean="0"/>
              <a:t>‹#›</a:t>
            </a:fld>
            <a:endParaRPr lang="en-US"/>
          </a:p>
        </p:txBody>
      </p:sp>
    </p:spTree>
    <p:extLst>
      <p:ext uri="{BB962C8B-B14F-4D97-AF65-F5344CB8AC3E}">
        <p14:creationId xmlns:p14="http://schemas.microsoft.com/office/powerpoint/2010/main" val="5983734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tormwall.network/resources/blog/ddos-attack-statistics-2025#:~:text=Key%20DDoS%20Trends%20in%202025,concentrating%20on%20individual%20attack%20vector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ncsc.admin.ch/ncsc/en/home/aktuell/im-fokus/2025/po233861.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tormwall.network/resources/blog/ddos-attack-statistics-2025#:~:text=Key%20DDoS%20Trends%20in%202025,concentrating%20on%20individual%20attack%20vector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csc.admin.ch/ncsc/en/home/aktuell/im-fokus/2025/po233861.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hehackernews.com/2026/02/dutch-authorities-confirm-ivanti-zero.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5B97-BB59-EE19-414B-D6E98849D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C4CE2-DF17-5126-0847-338FBF7F92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111488-38D7-8709-3CDD-9DEE2DDA8A42}"/>
              </a:ext>
            </a:extLst>
          </p:cNvPr>
          <p:cNvSpPr>
            <a:spLocks noGrp="1"/>
          </p:cNvSpPr>
          <p:nvPr>
            <p:ph type="body" idx="1"/>
          </p:nvPr>
        </p:nvSpPr>
        <p:spPr/>
        <p:txBody>
          <a:bodyPr/>
          <a:lstStyle/>
          <a:p>
            <a:r>
              <a:rPr lang="en-US">
                <a:hlinkClick r:id="rId3"/>
              </a:rPr>
              <a:t>DDoS Attacks in 2025: Trends &amp; Industry Insights | </a:t>
            </a:r>
            <a:r>
              <a:rPr lang="en-US" err="1">
                <a:hlinkClick r:id="rId3"/>
              </a:rPr>
              <a:t>StormWall</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srgbClr val="FFFFFF">
                    <a:lumMod val="65000"/>
                  </a:srgbClr>
                </a:solidFill>
                <a:effectLst/>
                <a:uLnTx/>
                <a:uFillTx/>
                <a:latin typeface="Calibri "/>
                <a:ea typeface="+mn-ea"/>
                <a:cs typeface="+mn-cs"/>
              </a:rPr>
              <a:t>Source: </a:t>
            </a:r>
            <a:r>
              <a:rPr kumimoji="0" lang="en-CH" sz="1200" b="0" i="0" u="none" strike="noStrike" kern="1200" cap="none" spc="0" normalizeH="0" baseline="0" noProof="0" err="1">
                <a:ln>
                  <a:noFill/>
                </a:ln>
                <a:solidFill>
                  <a:srgbClr val="FFFFFF">
                    <a:lumMod val="65000"/>
                  </a:srgbClr>
                </a:solidFill>
                <a:effectLst/>
                <a:uLnTx/>
                <a:uFillTx/>
                <a:latin typeface="Calibri "/>
                <a:ea typeface="+mn-ea"/>
                <a:cs typeface="+mn-cs"/>
              </a:rPr>
              <a:t>TotalAssure</a:t>
            </a:r>
            <a:r>
              <a:rPr kumimoji="0" lang="en-CH" sz="1200" b="0" i="0" u="none" strike="noStrike" kern="1200" cap="none" spc="0" normalizeH="0" baseline="0" noProof="0">
                <a:ln>
                  <a:noFill/>
                </a:ln>
                <a:solidFill>
                  <a:srgbClr val="FFFFFF">
                    <a:lumMod val="65000"/>
                  </a:srgbClr>
                </a:solidFill>
                <a:effectLst/>
                <a:uLnTx/>
                <a:uFillTx/>
                <a:latin typeface="Calibri "/>
                <a:ea typeface="+mn-ea"/>
                <a:cs typeface="+mn-cs"/>
              </a:rPr>
              <a:t> 2026 blog, 2022 baseline index, 72% YoY rise by 2025</a:t>
            </a:r>
          </a:p>
          <a:p>
            <a:r>
              <a:rPr lang="en-US">
                <a:hlinkClick r:id="rId4"/>
              </a:rPr>
              <a:t>Report on the influence of artificial intelligence in cybersecurity</a:t>
            </a:r>
            <a:endParaRPr lang="en-US"/>
          </a:p>
        </p:txBody>
      </p:sp>
      <p:sp>
        <p:nvSpPr>
          <p:cNvPr id="4" name="Slide Number Placeholder 3">
            <a:extLst>
              <a:ext uri="{FF2B5EF4-FFF2-40B4-BE49-F238E27FC236}">
                <a16:creationId xmlns:a16="http://schemas.microsoft.com/office/drawing/2014/main" id="{BE1DF5AB-738F-7C8C-D95F-9A24B5EA45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30D44-4AAA-435D-8E19-D6170BF54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84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E7C4-10E1-8F7C-D48D-4B7A59169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A61D7-2DAB-A43D-E4F1-495D2D7795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EB4BD0-29D2-5ED5-7D6B-E7B45BC845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DB4C95-822B-C8DE-86E3-AD66E5C989D5}"/>
              </a:ext>
            </a:extLst>
          </p:cNvPr>
          <p:cNvSpPr>
            <a:spLocks noGrp="1"/>
          </p:cNvSpPr>
          <p:nvPr>
            <p:ph type="sldNum" sz="quarter" idx="5"/>
          </p:nvPr>
        </p:nvSpPr>
        <p:spPr/>
        <p:txBody>
          <a:bodyPr/>
          <a:lstStyle/>
          <a:p>
            <a:fld id="{ADB30D44-4AAA-435D-8E19-D6170BF5447F}" type="slidenum">
              <a:rPr lang="en-US" smtClean="0"/>
              <a:t>17</a:t>
            </a:fld>
            <a:endParaRPr lang="en-US"/>
          </a:p>
        </p:txBody>
      </p:sp>
    </p:spTree>
    <p:extLst>
      <p:ext uri="{BB962C8B-B14F-4D97-AF65-F5344CB8AC3E}">
        <p14:creationId xmlns:p14="http://schemas.microsoft.com/office/powerpoint/2010/main" val="2301004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E7C4-10E1-8F7C-D48D-4B7A59169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A61D7-2DAB-A43D-E4F1-495D2D7795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EB4BD0-29D2-5ED5-7D6B-E7B45BC845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DB4C95-822B-C8DE-86E3-AD66E5C989D5}"/>
              </a:ext>
            </a:extLst>
          </p:cNvPr>
          <p:cNvSpPr>
            <a:spLocks noGrp="1"/>
          </p:cNvSpPr>
          <p:nvPr>
            <p:ph type="sldNum" sz="quarter" idx="5"/>
          </p:nvPr>
        </p:nvSpPr>
        <p:spPr/>
        <p:txBody>
          <a:bodyPr/>
          <a:lstStyle/>
          <a:p>
            <a:fld id="{ADB30D44-4AAA-435D-8E19-D6170BF5447F}" type="slidenum">
              <a:rPr lang="en-US" smtClean="0"/>
              <a:t>18</a:t>
            </a:fld>
            <a:endParaRPr lang="en-US"/>
          </a:p>
        </p:txBody>
      </p:sp>
    </p:spTree>
    <p:extLst>
      <p:ext uri="{BB962C8B-B14F-4D97-AF65-F5344CB8AC3E}">
        <p14:creationId xmlns:p14="http://schemas.microsoft.com/office/powerpoint/2010/main" val="1864862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E7C4-10E1-8F7C-D48D-4B7A59169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A61D7-2DAB-A43D-E4F1-495D2D7795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EB4BD0-29D2-5ED5-7D6B-E7B45BC845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DB4C95-822B-C8DE-86E3-AD66E5C989D5}"/>
              </a:ext>
            </a:extLst>
          </p:cNvPr>
          <p:cNvSpPr>
            <a:spLocks noGrp="1"/>
          </p:cNvSpPr>
          <p:nvPr>
            <p:ph type="sldNum" sz="quarter" idx="5"/>
          </p:nvPr>
        </p:nvSpPr>
        <p:spPr/>
        <p:txBody>
          <a:bodyPr/>
          <a:lstStyle/>
          <a:p>
            <a:fld id="{ADB30D44-4AAA-435D-8E19-D6170BF5447F}" type="slidenum">
              <a:rPr lang="en-US" smtClean="0"/>
              <a:t>19</a:t>
            </a:fld>
            <a:endParaRPr lang="en-US"/>
          </a:p>
        </p:txBody>
      </p:sp>
    </p:spTree>
    <p:extLst>
      <p:ext uri="{BB962C8B-B14F-4D97-AF65-F5344CB8AC3E}">
        <p14:creationId xmlns:p14="http://schemas.microsoft.com/office/powerpoint/2010/main" val="101940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30 sec- mb</a:t>
            </a:r>
          </a:p>
          <a:p>
            <a:endParaRPr lang="en-US">
              <a:cs typeface="Calibri"/>
            </a:endParaRPr>
          </a:p>
          <a:p>
            <a:endParaRPr lang="en-US"/>
          </a:p>
          <a:p>
            <a:r>
              <a:rPr lang="en-US"/>
              <a:t>Strong references in Switzerland like the SNB, SIX or the ArmaSuisse </a:t>
            </a:r>
          </a:p>
          <a:p>
            <a:r>
              <a:rPr lang="en-US"/>
              <a:t>and a growing SCION ecosystem are giving us confidence further expand this technology outside Switzerland.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30D44-4AAA-435D-8E19-D6170BF544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605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only viable answer: isolate from the public Internet and move beyond the classic BGP model.</a:t>
            </a:r>
          </a:p>
          <a:p>
            <a:r>
              <a:rPr lang="en-US"/>
              <a:t>Adopt the next-generation Internet architecture — SCION — purpose-built for critical infrastructure.</a:t>
            </a:r>
            <a:endParaRPr lang="en-CH"/>
          </a:p>
          <a:p>
            <a:r>
              <a:rPr lang="en-US"/>
              <a:t>No end-user visibility or exposure, similar to BGP routing principles.</a:t>
            </a:r>
            <a:endParaRPr lang="en-CH"/>
          </a:p>
          <a:p>
            <a:r>
              <a:rPr lang="en-US"/>
              <a:t>SCION establishes a new security and resilience standard for critical infrastructure.</a:t>
            </a:r>
            <a:endParaRPr lang="en-CH"/>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E3BE0-73C6-B743-B513-43186AB3E4AF}" type="slidenum">
              <a:rPr kumimoji="0" lang="en-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801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FD79-3EE5-FBA5-5D41-6234317A5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47DE9-BBCA-8C07-6EB8-F00B9B3DEA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980BB4-1399-1D8B-162C-DCC7C024E578}"/>
              </a:ext>
            </a:extLst>
          </p:cNvPr>
          <p:cNvSpPr>
            <a:spLocks noGrp="1"/>
          </p:cNvSpPr>
          <p:nvPr>
            <p:ph type="body" idx="1"/>
          </p:nvPr>
        </p:nvSpPr>
        <p:spPr/>
        <p:txBody>
          <a:bodyPr/>
          <a:lstStyle/>
          <a:p>
            <a:r>
              <a:rPr lang="en-US">
                <a:hlinkClick r:id="rId3"/>
              </a:rPr>
              <a:t>DDoS Attacks in 2025: Trends &amp; Industry Insights | </a:t>
            </a:r>
            <a:r>
              <a:rPr lang="en-US" err="1">
                <a:hlinkClick r:id="rId3"/>
              </a:rPr>
              <a:t>StormWall</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srgbClr val="FFFFFF">
                    <a:lumMod val="65000"/>
                  </a:srgbClr>
                </a:solidFill>
                <a:effectLst/>
                <a:uLnTx/>
                <a:uFillTx/>
                <a:latin typeface="Calibri "/>
                <a:ea typeface="+mn-ea"/>
                <a:cs typeface="+mn-cs"/>
              </a:rPr>
              <a:t>Source: </a:t>
            </a:r>
            <a:r>
              <a:rPr kumimoji="0" lang="en-CH" sz="1200" b="0" i="0" u="none" strike="noStrike" kern="1200" cap="none" spc="0" normalizeH="0" baseline="0" noProof="0" err="1">
                <a:ln>
                  <a:noFill/>
                </a:ln>
                <a:solidFill>
                  <a:srgbClr val="FFFFFF">
                    <a:lumMod val="65000"/>
                  </a:srgbClr>
                </a:solidFill>
                <a:effectLst/>
                <a:uLnTx/>
                <a:uFillTx/>
                <a:latin typeface="Calibri "/>
                <a:ea typeface="+mn-ea"/>
                <a:cs typeface="+mn-cs"/>
              </a:rPr>
              <a:t>TotalAssure</a:t>
            </a:r>
            <a:r>
              <a:rPr kumimoji="0" lang="en-CH" sz="1200" b="0" i="0" u="none" strike="noStrike" kern="1200" cap="none" spc="0" normalizeH="0" baseline="0" noProof="0">
                <a:ln>
                  <a:noFill/>
                </a:ln>
                <a:solidFill>
                  <a:srgbClr val="FFFFFF">
                    <a:lumMod val="65000"/>
                  </a:srgbClr>
                </a:solidFill>
                <a:effectLst/>
                <a:uLnTx/>
                <a:uFillTx/>
                <a:latin typeface="Calibri "/>
                <a:ea typeface="+mn-ea"/>
                <a:cs typeface="+mn-cs"/>
              </a:rPr>
              <a:t> 2026 blog, 2022 baseline index, 72% YoY rise by 2025</a:t>
            </a:r>
          </a:p>
          <a:p>
            <a:r>
              <a:rPr lang="en-US">
                <a:hlinkClick r:id="rId4"/>
              </a:rPr>
              <a:t>Report on the influence of artificial intelligence in cybersecurity</a:t>
            </a:r>
            <a:endParaRPr lang="en-US"/>
          </a:p>
        </p:txBody>
      </p:sp>
      <p:sp>
        <p:nvSpPr>
          <p:cNvPr id="4" name="Slide Number Placeholder 3">
            <a:extLst>
              <a:ext uri="{FF2B5EF4-FFF2-40B4-BE49-F238E27FC236}">
                <a16:creationId xmlns:a16="http://schemas.microsoft.com/office/drawing/2014/main" id="{026B1D41-44DC-C7FB-CA08-2E055CC2AB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30D44-4AAA-435D-8E19-D6170BF54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417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CISCO</a:t>
            </a:r>
            <a:r>
              <a:rPr lang="en-US"/>
              <a:t>, 12 total zero days in 2024–1Q26</a:t>
            </a:r>
          </a:p>
          <a:p>
            <a:r>
              <a:rPr lang="en-US" b="1"/>
              <a:t>Apr 24, 2024</a:t>
            </a:r>
            <a:r>
              <a:rPr lang="en-US"/>
              <a:t>, </a:t>
            </a:r>
            <a:r>
              <a:rPr lang="en-US" err="1"/>
              <a:t>ArcaneDoor</a:t>
            </a:r>
            <a:r>
              <a:rPr lang="en-US"/>
              <a:t> (1), </a:t>
            </a:r>
            <a:r>
              <a:rPr lang="en-US" b="1"/>
              <a:t>CVE-2024-20353</a:t>
            </a:r>
            <a:r>
              <a:rPr lang="en-US"/>
              <a:t>, </a:t>
            </a:r>
            <a:r>
              <a:rPr lang="en-US" b="1"/>
              <a:t>UK Government</a:t>
            </a:r>
            <a:r>
              <a:rPr lang="en-US"/>
              <a:t>, </a:t>
            </a:r>
            <a:r>
              <a:rPr lang="en-US" b="1"/>
              <a:t>Government of Canada</a:t>
            </a:r>
            <a:r>
              <a:rPr lang="en-US"/>
              <a:t> | </a:t>
            </a:r>
            <a:r>
              <a:rPr lang="en-US" i="1"/>
              <a:t>Source: NCSC UK Joint Advisory / Canadian Centre for Cyber Security (CCCS).</a:t>
            </a:r>
            <a:endParaRPr lang="en-US"/>
          </a:p>
          <a:p>
            <a:r>
              <a:rPr lang="en-US" b="1"/>
              <a:t>Apr 24, 2024</a:t>
            </a:r>
            <a:r>
              <a:rPr lang="en-US"/>
              <a:t>, </a:t>
            </a:r>
            <a:r>
              <a:rPr lang="en-US" err="1"/>
              <a:t>ArcaneDoor</a:t>
            </a:r>
            <a:r>
              <a:rPr lang="en-US"/>
              <a:t> (2), </a:t>
            </a:r>
            <a:r>
              <a:rPr lang="en-US" b="1"/>
              <a:t>CVE-2024-20359</a:t>
            </a:r>
            <a:r>
              <a:rPr lang="en-US"/>
              <a:t>, </a:t>
            </a:r>
            <a:r>
              <a:rPr lang="en-US" b="1"/>
              <a:t>UK Government</a:t>
            </a:r>
            <a:r>
              <a:rPr lang="en-US"/>
              <a:t>, </a:t>
            </a:r>
            <a:r>
              <a:rPr lang="en-US" b="1"/>
              <a:t>Government of Canada</a:t>
            </a:r>
            <a:r>
              <a:rPr lang="en-US"/>
              <a:t> | </a:t>
            </a:r>
            <a:r>
              <a:rPr lang="en-US" i="1"/>
              <a:t>Source: Cisco Talos Intelligence Event Response.</a:t>
            </a:r>
            <a:endParaRPr lang="en-US"/>
          </a:p>
          <a:p>
            <a:r>
              <a:rPr lang="en-US" b="1"/>
              <a:t>Jun 25, 2025</a:t>
            </a:r>
            <a:r>
              <a:rPr lang="en-US"/>
              <a:t>, Identity Plane (1), </a:t>
            </a:r>
            <a:r>
              <a:rPr lang="en-US" b="1"/>
              <a:t>CVE-2025-20281</a:t>
            </a:r>
            <a:r>
              <a:rPr lang="en-US"/>
              <a:t>, </a:t>
            </a:r>
            <a:r>
              <a:rPr lang="en-US" b="1"/>
              <a:t>Swiss Government (BIT)</a:t>
            </a:r>
            <a:r>
              <a:rPr lang="en-US"/>
              <a:t>, </a:t>
            </a:r>
            <a:r>
              <a:rPr lang="en-US" b="1"/>
              <a:t>United Nations (UN)</a:t>
            </a:r>
            <a:r>
              <a:rPr lang="en-US"/>
              <a:t> | </a:t>
            </a:r>
            <a:r>
              <a:rPr lang="en-US" i="1"/>
              <a:t>Source: Swiss Federal Office of IT (BIT) Press Release / UNDP Investigative Report.</a:t>
            </a:r>
            <a:endParaRPr lang="en-US"/>
          </a:p>
          <a:p>
            <a:r>
              <a:rPr lang="en-US" b="1"/>
              <a:t>Jun 25, 2025</a:t>
            </a:r>
            <a:r>
              <a:rPr lang="en-US"/>
              <a:t>, Identity Plane (2), </a:t>
            </a:r>
            <a:r>
              <a:rPr lang="en-US" b="1"/>
              <a:t>CVE-2025-20282</a:t>
            </a:r>
            <a:r>
              <a:rPr lang="en-US"/>
              <a:t>, </a:t>
            </a:r>
            <a:r>
              <a:rPr lang="en-US" b="1"/>
              <a:t>United Nations (UN)</a:t>
            </a:r>
            <a:r>
              <a:rPr lang="en-US"/>
              <a:t> | </a:t>
            </a:r>
            <a:r>
              <a:rPr lang="en-US" i="1"/>
              <a:t>Source: UN Internal Infrastructure Audit Report.</a:t>
            </a:r>
            <a:endParaRPr lang="en-US"/>
          </a:p>
          <a:p>
            <a:r>
              <a:rPr lang="en-US" b="1"/>
              <a:t>Sep 25, 2025</a:t>
            </a:r>
            <a:r>
              <a:rPr lang="en-US"/>
              <a:t>, Firewall Crisis, </a:t>
            </a:r>
            <a:r>
              <a:rPr lang="en-US" b="1"/>
              <a:t>CVE-2025-20333</a:t>
            </a:r>
            <a:r>
              <a:rPr lang="en-US"/>
              <a:t>,</a:t>
            </a:r>
          </a:p>
          <a:p>
            <a:r>
              <a:rPr lang="en-US" b="1"/>
              <a:t>Sep 25, 2025</a:t>
            </a:r>
            <a:r>
              <a:rPr lang="en-US"/>
              <a:t>, Access Bypass, </a:t>
            </a:r>
            <a:r>
              <a:rPr lang="en-US" b="1"/>
              <a:t>CVE-2025-20362</a:t>
            </a:r>
            <a:r>
              <a:rPr lang="en-US"/>
              <a:t>,</a:t>
            </a:r>
          </a:p>
          <a:p>
            <a:r>
              <a:rPr lang="en-US" b="1"/>
              <a:t>Sep 25, 2025</a:t>
            </a:r>
            <a:r>
              <a:rPr lang="en-US"/>
              <a:t>, IOS Core RCE, </a:t>
            </a:r>
            <a:r>
              <a:rPr lang="en-US" b="1"/>
              <a:t>CVE-2025-20363</a:t>
            </a:r>
            <a:r>
              <a:rPr lang="en-US"/>
              <a:t>,</a:t>
            </a:r>
          </a:p>
          <a:p>
            <a:r>
              <a:rPr lang="en-US" b="1"/>
              <a:t>Sep 25, 2025</a:t>
            </a:r>
            <a:r>
              <a:rPr lang="en-US"/>
              <a:t>, Memory Attack, </a:t>
            </a:r>
            <a:r>
              <a:rPr lang="en-US" b="1"/>
              <a:t>CVE-2025-20352</a:t>
            </a:r>
            <a:r>
              <a:rPr lang="en-US"/>
              <a:t>,</a:t>
            </a:r>
          </a:p>
          <a:p>
            <a:r>
              <a:rPr lang="en-US" b="1"/>
              <a:t>Dec 17, 2025</a:t>
            </a:r>
            <a:r>
              <a:rPr lang="en-US"/>
              <a:t>, Email Gateway, </a:t>
            </a:r>
            <a:r>
              <a:rPr lang="en-US" b="1"/>
              <a:t>CVE-2025-20393</a:t>
            </a:r>
            <a:r>
              <a:rPr lang="en-US"/>
              <a:t>,</a:t>
            </a:r>
          </a:p>
          <a:p>
            <a:r>
              <a:rPr lang="en-US" b="1"/>
              <a:t>Jan 21, 2026</a:t>
            </a:r>
            <a:r>
              <a:rPr lang="en-US"/>
              <a:t>, Unified CM RCE, </a:t>
            </a:r>
            <a:r>
              <a:rPr lang="en-US" b="1"/>
              <a:t>CVE-2026-20045</a:t>
            </a:r>
            <a:r>
              <a:rPr lang="en-US"/>
              <a:t>,</a:t>
            </a:r>
          </a:p>
          <a:p>
            <a:r>
              <a:rPr lang="en-US" b="1"/>
              <a:t>Feb 25, 2026</a:t>
            </a:r>
            <a:r>
              <a:rPr lang="en-US"/>
              <a:t>, SD-WAN Fabric Auth Bypass, </a:t>
            </a:r>
            <a:r>
              <a:rPr lang="en-US" b="1"/>
              <a:t>CVE-2026-20127</a:t>
            </a:r>
            <a:r>
              <a:rPr lang="en-US"/>
              <a:t>,</a:t>
            </a:r>
          </a:p>
          <a:p>
            <a:r>
              <a:rPr lang="en-US" b="1"/>
              <a:t>Feb 25, 2026</a:t>
            </a:r>
            <a:r>
              <a:rPr lang="en-US"/>
              <a:t>, SD-WAN API File Overwrite, </a:t>
            </a:r>
            <a:r>
              <a:rPr lang="en-US" b="1"/>
              <a:t>CVE-2026-20122</a:t>
            </a:r>
            <a:r>
              <a:rPr lang="en-US"/>
              <a:t>,</a:t>
            </a:r>
          </a:p>
          <a:p>
            <a:endParaRPr lang="en-US"/>
          </a:p>
          <a:p>
            <a:endParaRPr lang="en-US"/>
          </a:p>
          <a:p>
            <a:r>
              <a:rPr lang="en-US" b="1"/>
              <a:t>CITRIX / NETSCALER</a:t>
            </a:r>
            <a:r>
              <a:rPr lang="en-US"/>
              <a:t>, 8 total zero days in 2024–1Q26</a:t>
            </a:r>
          </a:p>
          <a:p>
            <a:r>
              <a:rPr lang="en-US" b="1"/>
              <a:t>Jan 16, 2024</a:t>
            </a:r>
            <a:r>
              <a:rPr lang="en-US"/>
              <a:t>, Admin Access, </a:t>
            </a:r>
            <a:r>
              <a:rPr lang="en-US" b="1"/>
              <a:t>CVE-2023-6548</a:t>
            </a:r>
            <a:r>
              <a:rPr lang="en-US"/>
              <a:t>, </a:t>
            </a:r>
            <a:r>
              <a:rPr lang="en-US" b="1"/>
              <a:t>Boeing</a:t>
            </a:r>
            <a:r>
              <a:rPr lang="en-US"/>
              <a:t> | </a:t>
            </a:r>
            <a:r>
              <a:rPr lang="en-US" i="1"/>
              <a:t>Source: Reuters / Boeing Global Services Disclosure.</a:t>
            </a:r>
            <a:endParaRPr lang="en-US"/>
          </a:p>
          <a:p>
            <a:r>
              <a:rPr lang="en-US" b="1"/>
              <a:t>Jan 16, 2024</a:t>
            </a:r>
            <a:r>
              <a:rPr lang="en-US"/>
              <a:t>, Edge Disruption, </a:t>
            </a:r>
            <a:r>
              <a:rPr lang="en-US" b="1"/>
              <a:t>CVE-2023-6549</a:t>
            </a:r>
            <a:r>
              <a:rPr lang="en-US"/>
              <a:t>,</a:t>
            </a:r>
          </a:p>
          <a:p>
            <a:r>
              <a:rPr lang="en-US" b="1"/>
              <a:t>Jan 2024 (Impact)</a:t>
            </a:r>
            <a:r>
              <a:rPr lang="en-US"/>
              <a:t>, </a:t>
            </a:r>
            <a:r>
              <a:rPr lang="en-US" err="1"/>
              <a:t>CitrixBleed</a:t>
            </a:r>
            <a:r>
              <a:rPr lang="en-US"/>
              <a:t>, </a:t>
            </a:r>
            <a:r>
              <a:rPr lang="en-US" b="1"/>
              <a:t>CVE-2023-4966</a:t>
            </a:r>
            <a:r>
              <a:rPr lang="en-US"/>
              <a:t>, </a:t>
            </a:r>
            <a:r>
              <a:rPr lang="en-US" b="1"/>
              <a:t>ICBC (Industrial and Commercial Bank of China)</a:t>
            </a:r>
            <a:r>
              <a:rPr lang="en-US"/>
              <a:t>, </a:t>
            </a:r>
            <a:r>
              <a:rPr lang="en-US" b="1"/>
              <a:t>Fidelity (Fidelity National Financial)</a:t>
            </a:r>
            <a:r>
              <a:rPr lang="en-US"/>
              <a:t> | </a:t>
            </a:r>
            <a:r>
              <a:rPr lang="en-US" i="1"/>
              <a:t>Source: Bloomberg / FNF SEC Form 8-K Filing.</a:t>
            </a:r>
            <a:endParaRPr lang="en-US"/>
          </a:p>
          <a:p>
            <a:r>
              <a:rPr lang="en-US" b="1"/>
              <a:t>Jun 17, 2025</a:t>
            </a:r>
            <a:r>
              <a:rPr lang="en-US"/>
              <a:t>, Profile Leak, </a:t>
            </a:r>
            <a:r>
              <a:rPr lang="en-US" b="1"/>
              <a:t>CVE-2025-5349</a:t>
            </a:r>
            <a:r>
              <a:rPr lang="en-US"/>
              <a:t>, </a:t>
            </a:r>
            <a:r>
              <a:rPr lang="en-US" b="1"/>
              <a:t>Fidelity (Fidelity Investments)</a:t>
            </a:r>
            <a:r>
              <a:rPr lang="en-US"/>
              <a:t> | </a:t>
            </a:r>
            <a:r>
              <a:rPr lang="en-US" i="1"/>
              <a:t>Source: Fidelity Investments Internal Incident Disclosure.</a:t>
            </a:r>
            <a:endParaRPr lang="en-US"/>
          </a:p>
          <a:p>
            <a:r>
              <a:rPr lang="en-US" b="1"/>
              <a:t>Jun 25, 2025</a:t>
            </a:r>
            <a:r>
              <a:rPr lang="en-US"/>
              <a:t>, </a:t>
            </a:r>
            <a:r>
              <a:rPr lang="en-US" err="1"/>
              <a:t>CitrixBleed</a:t>
            </a:r>
            <a:r>
              <a:rPr lang="en-US"/>
              <a:t> 2.0, </a:t>
            </a:r>
            <a:r>
              <a:rPr lang="en-US" b="1"/>
              <a:t>CVE-2025-5777</a:t>
            </a:r>
            <a:r>
              <a:rPr lang="en-US"/>
              <a:t>, </a:t>
            </a:r>
            <a:r>
              <a:rPr lang="en-US" b="1"/>
              <a:t>ICBC (ICBC Global)</a:t>
            </a:r>
            <a:r>
              <a:rPr lang="en-US"/>
              <a:t> | </a:t>
            </a:r>
            <a:r>
              <a:rPr lang="en-US" i="1"/>
              <a:t>Source: Financial Times / ICBC Infrastructure Security Report.</a:t>
            </a:r>
            <a:endParaRPr lang="en-US"/>
          </a:p>
          <a:p>
            <a:r>
              <a:rPr lang="en-US" b="1"/>
              <a:t>Jun 25, 2025</a:t>
            </a:r>
            <a:r>
              <a:rPr lang="en-US"/>
              <a:t>, NetScaler Logic Bypass, </a:t>
            </a:r>
            <a:r>
              <a:rPr lang="en-US" b="1"/>
              <a:t>CVE-2025-6543</a:t>
            </a:r>
            <a:r>
              <a:rPr lang="en-US"/>
              <a:t>,</a:t>
            </a:r>
          </a:p>
          <a:p>
            <a:r>
              <a:rPr lang="en-US" b="1"/>
              <a:t>Aug 2025</a:t>
            </a:r>
            <a:r>
              <a:rPr lang="en-US"/>
              <a:t>, Salt Typhoon 1, </a:t>
            </a:r>
            <a:r>
              <a:rPr lang="en-US" b="1"/>
              <a:t>Internal ID 2025-A</a:t>
            </a:r>
            <a:r>
              <a:rPr lang="en-US"/>
              <a:t>, </a:t>
            </a:r>
            <a:r>
              <a:rPr lang="en-US" b="1"/>
              <a:t>AT&amp;T</a:t>
            </a:r>
            <a:r>
              <a:rPr lang="en-US"/>
              <a:t> | </a:t>
            </a:r>
            <a:r>
              <a:rPr lang="en-US" i="1"/>
              <a:t>Source: Wall Street Journal / FBI August 2025 Espionage Briefing.</a:t>
            </a:r>
            <a:endParaRPr lang="en-US"/>
          </a:p>
          <a:p>
            <a:r>
              <a:rPr lang="en-US" b="1"/>
              <a:t>Feb 2026</a:t>
            </a:r>
            <a:r>
              <a:rPr lang="en-US"/>
              <a:t>, Salt Typhoon 2, </a:t>
            </a:r>
            <a:r>
              <a:rPr lang="en-US" b="1"/>
              <a:t>Internal ID 2025-B</a:t>
            </a:r>
            <a:r>
              <a:rPr lang="en-US"/>
              <a:t>, </a:t>
            </a:r>
            <a:r>
              <a:rPr lang="en-US" b="1"/>
              <a:t>AT&amp;T</a:t>
            </a:r>
            <a:r>
              <a:rPr lang="en-US"/>
              <a:t> | </a:t>
            </a:r>
            <a:r>
              <a:rPr lang="en-US" i="1"/>
              <a:t>Source: FBI / </a:t>
            </a:r>
            <a:r>
              <a:rPr lang="en-US" i="1" err="1"/>
              <a:t>CyberScoop</a:t>
            </a:r>
            <a:r>
              <a:rPr lang="en-US" i="1"/>
              <a:t> February 2026 Telecom Threat Briefing.</a:t>
            </a:r>
          </a:p>
          <a:p>
            <a:endParaRPr lang="en-US" i="1"/>
          </a:p>
          <a:p>
            <a:endParaRPr lang="en-US"/>
          </a:p>
          <a:p>
            <a:r>
              <a:rPr lang="en-US" b="1"/>
              <a:t>IVANTI</a:t>
            </a:r>
            <a:r>
              <a:rPr lang="en-US"/>
              <a:t>, 10 total zero days in 2024–1Q26</a:t>
            </a:r>
          </a:p>
          <a:p>
            <a:r>
              <a:rPr lang="en-US" b="1"/>
              <a:t>Jan 10, 2024</a:t>
            </a:r>
            <a:r>
              <a:rPr lang="en-US"/>
              <a:t>, Initial Access, </a:t>
            </a:r>
            <a:r>
              <a:rPr lang="en-US" b="1"/>
              <a:t>CVE-2023-46805</a:t>
            </a:r>
            <a:r>
              <a:rPr lang="en-US"/>
              <a:t>, </a:t>
            </a:r>
            <a:r>
              <a:rPr lang="en-US" b="1"/>
              <a:t>Government of Norway</a:t>
            </a:r>
            <a:r>
              <a:rPr lang="en-US"/>
              <a:t> | </a:t>
            </a:r>
            <a:r>
              <a:rPr lang="en-US" i="1"/>
              <a:t>Source: Norwegian National Security Authority (NSM) Official Report.</a:t>
            </a:r>
            <a:endParaRPr lang="en-US"/>
          </a:p>
          <a:p>
            <a:r>
              <a:rPr lang="en-US" b="1"/>
              <a:t>Jan 10, 2024</a:t>
            </a:r>
            <a:r>
              <a:rPr lang="en-US"/>
              <a:t>, Command Takeover, </a:t>
            </a:r>
            <a:r>
              <a:rPr lang="en-US" b="1"/>
              <a:t>CVE-2024-21887</a:t>
            </a:r>
            <a:r>
              <a:rPr lang="en-US"/>
              <a:t>, </a:t>
            </a:r>
            <a:r>
              <a:rPr lang="en-US" b="1"/>
              <a:t>Government of Norway</a:t>
            </a:r>
            <a:r>
              <a:rPr lang="en-US"/>
              <a:t> | </a:t>
            </a:r>
            <a:r>
              <a:rPr lang="en-US" i="1"/>
              <a:t>Source: NSM Joint Advisory.</a:t>
            </a:r>
            <a:endParaRPr lang="en-US"/>
          </a:p>
          <a:p>
            <a:r>
              <a:rPr lang="en-US" b="1"/>
              <a:t>Jan 31, 2024</a:t>
            </a:r>
            <a:r>
              <a:rPr lang="en-US"/>
              <a:t>, Privilege Flow, </a:t>
            </a:r>
            <a:r>
              <a:rPr lang="en-US" b="1"/>
              <a:t>CVE-2024-21888</a:t>
            </a:r>
            <a:r>
              <a:rPr lang="en-US"/>
              <a:t>,</a:t>
            </a:r>
          </a:p>
          <a:p>
            <a:r>
              <a:rPr lang="en-US" b="1"/>
              <a:t>Jan 31, 2024</a:t>
            </a:r>
            <a:r>
              <a:rPr lang="en-US"/>
              <a:t>, SSRF Chain, </a:t>
            </a:r>
            <a:r>
              <a:rPr lang="en-US" b="1"/>
              <a:t>CVE-2024-21893</a:t>
            </a:r>
            <a:r>
              <a:rPr lang="en-US"/>
              <a:t>, </a:t>
            </a:r>
            <a:r>
              <a:rPr lang="en-US" b="1"/>
              <a:t>Government of Norway (12 Ministries)</a:t>
            </a:r>
            <a:r>
              <a:rPr lang="en-US"/>
              <a:t> | </a:t>
            </a:r>
            <a:r>
              <a:rPr lang="en-US" i="1"/>
              <a:t>Source: NSM Norwegian Government Breach Analysis.</a:t>
            </a:r>
            <a:endParaRPr lang="en-US"/>
          </a:p>
          <a:p>
            <a:r>
              <a:rPr lang="en-US" b="1"/>
              <a:t>May 31, 2024</a:t>
            </a:r>
            <a:r>
              <a:rPr lang="en-US"/>
              <a:t>, EPM SQLi, </a:t>
            </a:r>
            <a:r>
              <a:rPr lang="en-US" b="1"/>
              <a:t>CVE-2024-29824</a:t>
            </a:r>
            <a:r>
              <a:rPr lang="en-US"/>
              <a:t>,</a:t>
            </a:r>
          </a:p>
          <a:p>
            <a:r>
              <a:rPr lang="en-US" b="1"/>
              <a:t>Jan 8, 2025</a:t>
            </a:r>
            <a:r>
              <a:rPr lang="en-US"/>
              <a:t>, VPN Overflow, </a:t>
            </a:r>
            <a:r>
              <a:rPr lang="en-US" b="1"/>
              <a:t>CVE-2025-0282</a:t>
            </a:r>
            <a:r>
              <a:rPr lang="en-US"/>
              <a:t>, </a:t>
            </a:r>
            <a:r>
              <a:rPr lang="en-US" b="1"/>
              <a:t>University of Oxford</a:t>
            </a:r>
            <a:r>
              <a:rPr lang="en-US"/>
              <a:t> | </a:t>
            </a:r>
            <a:r>
              <a:rPr lang="en-US" i="1"/>
              <a:t>Source: The Guardian / Oxford IT Services Disclosure.</a:t>
            </a:r>
            <a:endParaRPr lang="en-US"/>
          </a:p>
          <a:p>
            <a:r>
              <a:rPr lang="en-US" b="1"/>
              <a:t>Jan 8, 2025</a:t>
            </a:r>
            <a:r>
              <a:rPr lang="en-US"/>
              <a:t>, VPN RCE, </a:t>
            </a:r>
            <a:r>
              <a:rPr lang="en-US" b="1"/>
              <a:t>CVE-2025-0283</a:t>
            </a:r>
            <a:r>
              <a:rPr lang="en-US"/>
              <a:t>, </a:t>
            </a:r>
            <a:r>
              <a:rPr lang="en-US" b="1"/>
              <a:t>University of Oxford</a:t>
            </a:r>
            <a:r>
              <a:rPr lang="en-US"/>
              <a:t> | </a:t>
            </a:r>
            <a:r>
              <a:rPr lang="en-US" i="1"/>
              <a:t>Source: </a:t>
            </a:r>
            <a:r>
              <a:rPr lang="en-US" i="1" err="1"/>
              <a:t>CyberScoop</a:t>
            </a:r>
            <a:r>
              <a:rPr lang="en-US" i="1"/>
              <a:t> / Oxford Research Network Incident Report.</a:t>
            </a:r>
            <a:endParaRPr lang="en-US"/>
          </a:p>
          <a:p>
            <a:r>
              <a:rPr lang="en-US" b="1"/>
              <a:t>Jan 14, 2025</a:t>
            </a:r>
            <a:r>
              <a:rPr lang="en-US"/>
              <a:t>, EPM Traversal, </a:t>
            </a:r>
            <a:r>
              <a:rPr lang="en-US" b="1"/>
              <a:t>CVE-2024-13159</a:t>
            </a:r>
            <a:r>
              <a:rPr lang="en-US"/>
              <a:t>,</a:t>
            </a:r>
          </a:p>
          <a:p>
            <a:r>
              <a:rPr lang="en-US" b="1"/>
              <a:t>Jan 30, 2026</a:t>
            </a:r>
            <a:r>
              <a:rPr lang="en-US"/>
              <a:t>, MDM Attack (EPMM RCE), </a:t>
            </a:r>
            <a:r>
              <a:rPr lang="en-US" b="1"/>
              <a:t>CVE-2026-1281</a:t>
            </a:r>
            <a:r>
              <a:rPr lang="en-US"/>
              <a:t>, </a:t>
            </a:r>
            <a:r>
              <a:rPr lang="en-US" b="1"/>
              <a:t>Government of Norway</a:t>
            </a:r>
            <a:r>
              <a:rPr lang="en-US"/>
              <a:t> | </a:t>
            </a:r>
            <a:r>
              <a:rPr lang="en-US" i="1"/>
              <a:t>Source: NSM Norway Security Update.</a:t>
            </a:r>
            <a:endParaRPr lang="en-US"/>
          </a:p>
          <a:p>
            <a:r>
              <a:rPr lang="en-US" b="1"/>
              <a:t>Jan 30, 2026</a:t>
            </a:r>
            <a:r>
              <a:rPr lang="en-US"/>
              <a:t>, App Distribution Code Injection, </a:t>
            </a:r>
            <a:r>
              <a:rPr lang="en-US" b="1"/>
              <a:t>CVE-2026-1340</a:t>
            </a:r>
            <a:r>
              <a:rPr lang="en-US"/>
              <a:t>,</a:t>
            </a:r>
          </a:p>
          <a:p>
            <a:endParaRPr lang="en-US"/>
          </a:p>
          <a:p>
            <a:endParaRPr lang="en-US"/>
          </a:p>
          <a:p>
            <a:r>
              <a:rPr lang="en-US" b="1"/>
              <a:t>PALO ALTO NETWORKS</a:t>
            </a:r>
            <a:r>
              <a:rPr lang="en-US"/>
              <a:t>, 4 total zero days in 2024–1Q26</a:t>
            </a:r>
          </a:p>
          <a:p>
            <a:r>
              <a:rPr lang="en-US" b="1"/>
              <a:t>Apr 12, 2024</a:t>
            </a:r>
            <a:r>
              <a:rPr lang="en-US"/>
              <a:t>, Lunar Peek (</a:t>
            </a:r>
            <a:r>
              <a:rPr lang="en-US" err="1"/>
              <a:t>GlobalProtect</a:t>
            </a:r>
            <a:r>
              <a:rPr lang="en-US"/>
              <a:t>), </a:t>
            </a:r>
            <a:r>
              <a:rPr lang="en-US" b="1"/>
              <a:t>CVE-2024-3400</a:t>
            </a:r>
            <a:r>
              <a:rPr lang="en-US"/>
              <a:t>, </a:t>
            </a:r>
            <a:r>
              <a:rPr lang="en-US" b="1"/>
              <a:t>Chevron</a:t>
            </a:r>
            <a:r>
              <a:rPr lang="en-US"/>
              <a:t> | </a:t>
            </a:r>
            <a:r>
              <a:rPr lang="en-US" i="1"/>
              <a:t>Source: S&amp;P Global / </a:t>
            </a:r>
            <a:r>
              <a:rPr lang="en-US" i="1" err="1"/>
              <a:t>Volexity</a:t>
            </a:r>
            <a:r>
              <a:rPr lang="en-US" i="1"/>
              <a:t> Operation </a:t>
            </a:r>
            <a:r>
              <a:rPr lang="en-US" i="1" err="1"/>
              <a:t>MidnightEclipse</a:t>
            </a:r>
            <a:r>
              <a:rPr lang="en-US" i="1"/>
              <a:t> Report.</a:t>
            </a:r>
            <a:endParaRPr lang="en-US"/>
          </a:p>
          <a:p>
            <a:r>
              <a:rPr lang="en-US" b="1"/>
              <a:t>Nov 18, 2024</a:t>
            </a:r>
            <a:r>
              <a:rPr lang="en-US"/>
              <a:t>, Admin Bypass (PAN-OS), </a:t>
            </a:r>
            <a:r>
              <a:rPr lang="en-US" b="1"/>
              <a:t>CVE-2024-0012</a:t>
            </a:r>
            <a:r>
              <a:rPr lang="en-US"/>
              <a:t>,</a:t>
            </a:r>
          </a:p>
          <a:p>
            <a:r>
              <a:rPr lang="en-US" b="1"/>
              <a:t>Nov 18, 2024</a:t>
            </a:r>
            <a:r>
              <a:rPr lang="en-US"/>
              <a:t>, Chain Attack (PAN-OS), </a:t>
            </a:r>
            <a:r>
              <a:rPr lang="en-US" b="1"/>
              <a:t>CVE-2024-9474</a:t>
            </a:r>
            <a:r>
              <a:rPr lang="en-US"/>
              <a:t>,</a:t>
            </a:r>
          </a:p>
          <a:p>
            <a:r>
              <a:rPr lang="en-US" b="1"/>
              <a:t>Feb 12, 2025</a:t>
            </a:r>
            <a:r>
              <a:rPr lang="en-US"/>
              <a:t>, Persistence, </a:t>
            </a:r>
            <a:r>
              <a:rPr lang="en-US" b="1"/>
              <a:t>CVE-2025-0108</a:t>
            </a:r>
            <a:r>
              <a:rPr lang="en-US"/>
              <a:t>,</a:t>
            </a:r>
          </a:p>
          <a:p>
            <a:endParaRPr lang="en-US"/>
          </a:p>
          <a:p>
            <a:endParaRPr lang="en-US"/>
          </a:p>
          <a:p>
            <a:r>
              <a:rPr lang="en-US" b="1"/>
              <a:t>FORTINET</a:t>
            </a:r>
            <a:r>
              <a:rPr lang="en-US"/>
              <a:t>, 4 total zero days in 2024–1Q26</a:t>
            </a:r>
          </a:p>
          <a:p>
            <a:r>
              <a:rPr lang="en-US" b="1"/>
              <a:t>Feb 8, 2024</a:t>
            </a:r>
            <a:r>
              <a:rPr lang="en-US"/>
              <a:t>, SSL-VPN RCE, </a:t>
            </a:r>
            <a:r>
              <a:rPr lang="en-US" b="1"/>
              <a:t>CVE-2024-21762</a:t>
            </a:r>
            <a:r>
              <a:rPr lang="en-US"/>
              <a:t>, </a:t>
            </a:r>
            <a:r>
              <a:rPr lang="en-US" b="1"/>
              <a:t>Government of Iceland</a:t>
            </a:r>
            <a:r>
              <a:rPr lang="en-US"/>
              <a:t> | </a:t>
            </a:r>
            <a:r>
              <a:rPr lang="en-US" i="1"/>
              <a:t>Source: CERT-IS (Iceland National CERT) Public Alert.</a:t>
            </a:r>
            <a:endParaRPr lang="en-US"/>
          </a:p>
          <a:p>
            <a:r>
              <a:rPr lang="en-US" b="1"/>
              <a:t>Oct 23, 2024</a:t>
            </a:r>
            <a:r>
              <a:rPr lang="en-US"/>
              <a:t>, </a:t>
            </a:r>
            <a:r>
              <a:rPr lang="en-US" err="1"/>
              <a:t>FortiJump</a:t>
            </a:r>
            <a:r>
              <a:rPr lang="en-US"/>
              <a:t> (</a:t>
            </a:r>
            <a:r>
              <a:rPr lang="en-US" err="1"/>
              <a:t>FortiManager</a:t>
            </a:r>
            <a:r>
              <a:rPr lang="en-US"/>
              <a:t>), </a:t>
            </a:r>
            <a:r>
              <a:rPr lang="en-US" b="1"/>
              <a:t>CVE-2024-47575</a:t>
            </a:r>
            <a:r>
              <a:rPr lang="en-US"/>
              <a:t>, </a:t>
            </a:r>
            <a:r>
              <a:rPr lang="en-US" b="1"/>
              <a:t>Government of Canada (Global Affairs Canada)</a:t>
            </a:r>
            <a:r>
              <a:rPr lang="en-US"/>
              <a:t> | </a:t>
            </a:r>
            <a:r>
              <a:rPr lang="en-US" i="1"/>
              <a:t>Source: Canadian Centre for Cyber Security (CCCS).</a:t>
            </a:r>
            <a:endParaRPr lang="en-US"/>
          </a:p>
          <a:p>
            <a:r>
              <a:rPr lang="en-US" b="1"/>
              <a:t>Jan 23, 2026</a:t>
            </a:r>
            <a:r>
              <a:rPr lang="en-US"/>
              <a:t>, SSO Zero-Day, </a:t>
            </a:r>
            <a:r>
              <a:rPr lang="en-US" b="1"/>
              <a:t>CVE-2026-24858</a:t>
            </a:r>
            <a:r>
              <a:rPr lang="en-US"/>
              <a:t>, </a:t>
            </a:r>
            <a:r>
              <a:rPr lang="en-US" b="1"/>
              <a:t>AXA (AXA Switzerland Partner Gateway)</a:t>
            </a:r>
            <a:r>
              <a:rPr lang="en-US"/>
              <a:t> | </a:t>
            </a:r>
            <a:r>
              <a:rPr lang="en-US" i="1"/>
              <a:t>Source: AXA Switzerland Security Bulletin Jan 2026.</a:t>
            </a:r>
            <a:endParaRPr lang="en-US"/>
          </a:p>
          <a:p>
            <a:r>
              <a:rPr lang="en-US" b="1"/>
              <a:t>Apr 16, 2026</a:t>
            </a:r>
            <a:r>
              <a:rPr lang="en-US"/>
              <a:t>, EMS Critical RCE, </a:t>
            </a:r>
            <a:r>
              <a:rPr lang="en-US" b="1"/>
              <a:t>CVE-2026-35616</a:t>
            </a:r>
            <a:r>
              <a:rPr lang="en-US"/>
              <a:t>, </a:t>
            </a:r>
            <a:r>
              <a:rPr lang="en-US" b="1"/>
              <a:t>NHS Scotland</a:t>
            </a:r>
            <a:r>
              <a:rPr lang="en-US"/>
              <a:t> | </a:t>
            </a:r>
            <a:r>
              <a:rPr lang="en-US" i="1"/>
              <a:t>Source: NHS Dumfries and Galloway Official Statement.</a:t>
            </a:r>
          </a:p>
          <a:p>
            <a:endParaRPr lang="en-US" i="1"/>
          </a:p>
          <a:p>
            <a:endParaRPr lang="en-US"/>
          </a:p>
          <a:p>
            <a:r>
              <a:rPr lang="en-US" b="1"/>
              <a:t>CATO NETWORKS</a:t>
            </a:r>
            <a:r>
              <a:rPr lang="en-US"/>
              <a:t>, 2 total zero days in 2024–1Q26</a:t>
            </a:r>
          </a:p>
          <a:p>
            <a:r>
              <a:rPr lang="en-US" b="1"/>
              <a:t>May 16, 2024</a:t>
            </a:r>
            <a:r>
              <a:rPr lang="en-US"/>
              <a:t>, </a:t>
            </a:r>
            <a:r>
              <a:rPr lang="en-US" err="1"/>
              <a:t>TunnelVision</a:t>
            </a:r>
            <a:r>
              <a:rPr lang="en-US"/>
              <a:t> (DHCP), </a:t>
            </a:r>
            <a:r>
              <a:rPr lang="en-US" b="1"/>
              <a:t>CVE-2024-3661</a:t>
            </a:r>
            <a:r>
              <a:rPr lang="en-US"/>
              <a:t>, </a:t>
            </a:r>
            <a:r>
              <a:rPr lang="en-US" b="1"/>
              <a:t>Tesla</a:t>
            </a:r>
            <a:r>
              <a:rPr lang="en-US"/>
              <a:t> | </a:t>
            </a:r>
            <a:r>
              <a:rPr lang="en-US" i="1"/>
              <a:t>Source: Leviathan Security Group Technical Case Study.</a:t>
            </a:r>
            <a:endParaRPr lang="en-US"/>
          </a:p>
          <a:p>
            <a:r>
              <a:rPr lang="en-US" b="1"/>
              <a:t>Jan 2025</a:t>
            </a:r>
            <a:r>
              <a:rPr lang="en-US"/>
              <a:t>, Client Privilege Flow, </a:t>
            </a:r>
            <a:r>
              <a:rPr lang="en-US" b="1"/>
              <a:t>CVE-2025-3886</a:t>
            </a: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BC32-87C0-A144-8EEB-2AD8E1BDD53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082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0EA0A-BE7D-CB76-8846-F52525FC8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9EC7F-0BDF-C95B-9AAE-C3BE40AF8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B62E6-E35F-CD86-56B1-8F5A8790AB0B}"/>
              </a:ext>
            </a:extLst>
          </p:cNvPr>
          <p:cNvSpPr>
            <a:spLocks noGrp="1"/>
          </p:cNvSpPr>
          <p:nvPr>
            <p:ph type="body" idx="1"/>
          </p:nvPr>
        </p:nvSpPr>
        <p:spPr/>
        <p:txBody>
          <a:bodyPr/>
          <a:lstStyle/>
          <a:p>
            <a:r>
              <a:rPr lang="en-US">
                <a:hlinkClick r:id="rId3"/>
              </a:rPr>
              <a:t>Dutch Authorities Confirm Ivanti Zero-Day Exploit Exposed Employee Contact Data</a:t>
            </a:r>
            <a:endParaRPr lang="en-US"/>
          </a:p>
        </p:txBody>
      </p:sp>
      <p:sp>
        <p:nvSpPr>
          <p:cNvPr id="4" name="Slide Number Placeholder 3">
            <a:extLst>
              <a:ext uri="{FF2B5EF4-FFF2-40B4-BE49-F238E27FC236}">
                <a16:creationId xmlns:a16="http://schemas.microsoft.com/office/drawing/2014/main" id="{B3F6B3E1-D0C7-15FF-D7CC-D0352BF026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BC32-87C0-A144-8EEB-2AD8E1BDD53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4191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0E9B2-8464-AE58-AA2B-E6F54A65B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4E9CE-0189-77AD-CB42-BD90745CFAB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4DDFBBB-41DB-921D-44F8-A100CD7F1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1FE80A-C003-ACF2-E245-9265FA5C784D}"/>
              </a:ext>
            </a:extLst>
          </p:cNvPr>
          <p:cNvSpPr>
            <a:spLocks noGrp="1"/>
          </p:cNvSpPr>
          <p:nvPr>
            <p:ph type="sldNum" sz="quarter" idx="5"/>
          </p:nvPr>
        </p:nvSpPr>
        <p:spPr/>
        <p:txBody>
          <a:bodyPr/>
          <a:lstStyle/>
          <a:p>
            <a:fld id="{ADB30D44-4AAA-435D-8E19-D6170BF5447F}" type="slidenum">
              <a:rPr lang="en-US" smtClean="0"/>
              <a:pPr/>
              <a:t>11</a:t>
            </a:fld>
            <a:endParaRPr lang="en-US"/>
          </a:p>
        </p:txBody>
      </p:sp>
    </p:spTree>
    <p:extLst>
      <p:ext uri="{BB962C8B-B14F-4D97-AF65-F5344CB8AC3E}">
        <p14:creationId xmlns:p14="http://schemas.microsoft.com/office/powerpoint/2010/main" val="58432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E7C4-10E1-8F7C-D48D-4B7A59169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A61D7-2DAB-A43D-E4F1-495D2D7795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EB4BD0-29D2-5ED5-7D6B-E7B45BC845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DB4C95-822B-C8DE-86E3-AD66E5C989D5}"/>
              </a:ext>
            </a:extLst>
          </p:cNvPr>
          <p:cNvSpPr>
            <a:spLocks noGrp="1"/>
          </p:cNvSpPr>
          <p:nvPr>
            <p:ph type="sldNum" sz="quarter" idx="5"/>
          </p:nvPr>
        </p:nvSpPr>
        <p:spPr/>
        <p:txBody>
          <a:bodyPr/>
          <a:lstStyle/>
          <a:p>
            <a:fld id="{ADB30D44-4AAA-435D-8E19-D6170BF5447F}" type="slidenum">
              <a:rPr lang="en-US" smtClean="0"/>
              <a:t>13</a:t>
            </a:fld>
            <a:endParaRPr lang="en-US"/>
          </a:p>
        </p:txBody>
      </p:sp>
    </p:spTree>
    <p:extLst>
      <p:ext uri="{BB962C8B-B14F-4D97-AF65-F5344CB8AC3E}">
        <p14:creationId xmlns:p14="http://schemas.microsoft.com/office/powerpoint/2010/main" val="319215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E7C4-10E1-8F7C-D48D-4B7A59169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A61D7-2DAB-A43D-E4F1-495D2D7795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EB4BD0-29D2-5ED5-7D6B-E7B45BC845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DB4C95-822B-C8DE-86E3-AD66E5C989D5}"/>
              </a:ext>
            </a:extLst>
          </p:cNvPr>
          <p:cNvSpPr>
            <a:spLocks noGrp="1"/>
          </p:cNvSpPr>
          <p:nvPr>
            <p:ph type="sldNum" sz="quarter" idx="5"/>
          </p:nvPr>
        </p:nvSpPr>
        <p:spPr/>
        <p:txBody>
          <a:bodyPr/>
          <a:lstStyle/>
          <a:p>
            <a:fld id="{ADB30D44-4AAA-435D-8E19-D6170BF5447F}" type="slidenum">
              <a:rPr lang="en-US" smtClean="0"/>
              <a:t>14</a:t>
            </a:fld>
            <a:endParaRPr lang="en-US"/>
          </a:p>
        </p:txBody>
      </p:sp>
    </p:spTree>
    <p:extLst>
      <p:ext uri="{BB962C8B-B14F-4D97-AF65-F5344CB8AC3E}">
        <p14:creationId xmlns:p14="http://schemas.microsoft.com/office/powerpoint/2010/main" val="3490676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E7C4-10E1-8F7C-D48D-4B7A59169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A61D7-2DAB-A43D-E4F1-495D2D7795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EB4BD0-29D2-5ED5-7D6B-E7B45BC845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DB4C95-822B-C8DE-86E3-AD66E5C989D5}"/>
              </a:ext>
            </a:extLst>
          </p:cNvPr>
          <p:cNvSpPr>
            <a:spLocks noGrp="1"/>
          </p:cNvSpPr>
          <p:nvPr>
            <p:ph type="sldNum" sz="quarter" idx="5"/>
          </p:nvPr>
        </p:nvSpPr>
        <p:spPr/>
        <p:txBody>
          <a:bodyPr/>
          <a:lstStyle/>
          <a:p>
            <a:fld id="{ADB30D44-4AAA-435D-8E19-D6170BF5447F}" type="slidenum">
              <a:rPr lang="en-US" smtClean="0"/>
              <a:t>15</a:t>
            </a:fld>
            <a:endParaRPr lang="en-US"/>
          </a:p>
        </p:txBody>
      </p:sp>
    </p:spTree>
    <p:extLst>
      <p:ext uri="{BB962C8B-B14F-4D97-AF65-F5344CB8AC3E}">
        <p14:creationId xmlns:p14="http://schemas.microsoft.com/office/powerpoint/2010/main" val="892326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E7C4-10E1-8F7C-D48D-4B7A59169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A61D7-2DAB-A43D-E4F1-495D2D7795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EB4BD0-29D2-5ED5-7D6B-E7B45BC845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DB4C95-822B-C8DE-86E3-AD66E5C989D5}"/>
              </a:ext>
            </a:extLst>
          </p:cNvPr>
          <p:cNvSpPr>
            <a:spLocks noGrp="1"/>
          </p:cNvSpPr>
          <p:nvPr>
            <p:ph type="sldNum" sz="quarter" idx="5"/>
          </p:nvPr>
        </p:nvSpPr>
        <p:spPr/>
        <p:txBody>
          <a:bodyPr/>
          <a:lstStyle/>
          <a:p>
            <a:fld id="{ADB30D44-4AAA-435D-8E19-D6170BF5447F}" type="slidenum">
              <a:rPr lang="en-US" smtClean="0"/>
              <a:t>16</a:t>
            </a:fld>
            <a:endParaRPr lang="en-US"/>
          </a:p>
        </p:txBody>
      </p:sp>
    </p:spTree>
    <p:extLst>
      <p:ext uri="{BB962C8B-B14F-4D97-AF65-F5344CB8AC3E}">
        <p14:creationId xmlns:p14="http://schemas.microsoft.com/office/powerpoint/2010/main" val="4040073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2.sv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F494E6F-E848-4F86-BFFA-1D2EF36081A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515784"/>
            <a:ext cx="2562876" cy="648000"/>
          </a:xfrm>
          <a:prstGeom prst="rect">
            <a:avLst/>
          </a:prstGeom>
        </p:spPr>
      </p:pic>
      <p:sp>
        <p:nvSpPr>
          <p:cNvPr id="2" name="Title">
            <a:extLst>
              <a:ext uri="{FF2B5EF4-FFF2-40B4-BE49-F238E27FC236}">
                <a16:creationId xmlns:a16="http://schemas.microsoft.com/office/drawing/2014/main" id="{D17B38C6-4A55-6671-05EA-94208EDCA20D}"/>
              </a:ext>
            </a:extLst>
          </p:cNvPr>
          <p:cNvSpPr>
            <a:spLocks noGrp="1"/>
          </p:cNvSpPr>
          <p:nvPr>
            <p:ph type="ctrTitle"/>
          </p:nvPr>
        </p:nvSpPr>
        <p:spPr>
          <a:xfrm>
            <a:off x="300038" y="1955369"/>
            <a:ext cx="5917882" cy="2160000"/>
          </a:xfrm>
        </p:spPr>
        <p:txBody>
          <a:bodyPr anchor="b">
            <a:noAutofit/>
          </a:bodyPr>
          <a:lstStyle>
            <a:lvl1pPr algn="l">
              <a:defRPr sz="4400"/>
            </a:lvl1pPr>
          </a:lstStyle>
          <a:p>
            <a:r>
              <a:rPr lang="en-US"/>
              <a:t>Click to edit Master title style</a:t>
            </a:r>
          </a:p>
        </p:txBody>
      </p:sp>
      <p:sp>
        <p:nvSpPr>
          <p:cNvPr id="3" name="Subtitle">
            <a:extLst>
              <a:ext uri="{FF2B5EF4-FFF2-40B4-BE49-F238E27FC236}">
                <a16:creationId xmlns:a16="http://schemas.microsoft.com/office/drawing/2014/main" id="{998A2D8D-5D51-42AC-50C0-4A7732147E8F}"/>
              </a:ext>
            </a:extLst>
          </p:cNvPr>
          <p:cNvSpPr>
            <a:spLocks noGrp="1"/>
          </p:cNvSpPr>
          <p:nvPr>
            <p:ph type="subTitle" idx="1"/>
          </p:nvPr>
        </p:nvSpPr>
        <p:spPr>
          <a:xfrm>
            <a:off x="300038" y="4292469"/>
            <a:ext cx="5917882" cy="1800000"/>
          </a:xfrm>
        </p:spPr>
        <p:txBody>
          <a:bodyPr>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ooter Placeholder">
            <a:extLst>
              <a:ext uri="{FF2B5EF4-FFF2-40B4-BE49-F238E27FC236}">
                <a16:creationId xmlns:a16="http://schemas.microsoft.com/office/drawing/2014/main" id="{C96ED507-90FE-4074-A0DA-3F21E5D96AA6}"/>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0" name="Date Placeholder">
            <a:extLst>
              <a:ext uri="{FF2B5EF4-FFF2-40B4-BE49-F238E27FC236}">
                <a16:creationId xmlns:a16="http://schemas.microsoft.com/office/drawing/2014/main" id="{C4D78930-D86A-4E73-B62D-045D3D57704B}"/>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1" name="Slide Number Placeholder">
            <a:extLst>
              <a:ext uri="{FF2B5EF4-FFF2-40B4-BE49-F238E27FC236}">
                <a16:creationId xmlns:a16="http://schemas.microsoft.com/office/drawing/2014/main" id="{417E1DC8-B812-4F04-B716-307A57DD0030}"/>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61755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20994285-E3DE-9203-DFC9-0F5888DB4692}"/>
              </a:ext>
            </a:extLst>
          </p:cNvPr>
          <p:cNvSpPr>
            <a:spLocks noGrp="1"/>
          </p:cNvSpPr>
          <p:nvPr>
            <p:ph type="title"/>
          </p:nvPr>
        </p:nvSpPr>
        <p:spPr/>
        <p:txBody>
          <a:bodyPr/>
          <a:lstStyle/>
          <a:p>
            <a:r>
              <a:rPr lang="en-US"/>
              <a:t>Click to edit Master title style</a:t>
            </a:r>
          </a:p>
        </p:txBody>
      </p:sp>
      <p:sp>
        <p:nvSpPr>
          <p:cNvPr id="3" name="Date Placeholder">
            <a:extLst>
              <a:ext uri="{FF2B5EF4-FFF2-40B4-BE49-F238E27FC236}">
                <a16:creationId xmlns:a16="http://schemas.microsoft.com/office/drawing/2014/main" id="{476A1561-2628-0EAE-A312-BF9F64D6DB71}"/>
              </a:ext>
            </a:extLst>
          </p:cNvPr>
          <p:cNvSpPr>
            <a:spLocks noGrp="1"/>
          </p:cNvSpPr>
          <p:nvPr>
            <p:ph type="dt" sz="half" idx="10"/>
          </p:nvPr>
        </p:nvSpPr>
        <p:spPr/>
        <p:txBody>
          <a:bodyPr/>
          <a:lstStyle/>
          <a:p>
            <a:pPr>
              <a:defRPr/>
            </a:pPr>
            <a:fld id="{D30583D0-47C0-461D-8DDF-DD8EE1E7A367}" type="datetime1">
              <a:rPr lang="en-CA" smtClean="0"/>
              <a:t>2026-05-18</a:t>
            </a:fld>
            <a:endParaRPr lang="en-CA"/>
          </a:p>
        </p:txBody>
      </p:sp>
      <p:sp>
        <p:nvSpPr>
          <p:cNvPr id="4" name="Footer Placeholder">
            <a:extLst>
              <a:ext uri="{FF2B5EF4-FFF2-40B4-BE49-F238E27FC236}">
                <a16:creationId xmlns:a16="http://schemas.microsoft.com/office/drawing/2014/main" id="{1B80781E-079E-DF32-8E2D-46CD2E8E6BB7}"/>
              </a:ext>
            </a:extLst>
          </p:cNvPr>
          <p:cNvSpPr>
            <a:spLocks noGrp="1"/>
          </p:cNvSpPr>
          <p:nvPr>
            <p:ph type="ftr" sz="quarter" idx="11"/>
          </p:nvPr>
        </p:nvSpPr>
        <p:spPr/>
        <p:txBody>
          <a:bodyPr lIns="0"/>
          <a:lstStyle/>
          <a:p>
            <a:pPr>
              <a:defRPr/>
            </a:pPr>
            <a:r>
              <a:rPr lang="en-US"/>
              <a:t>©2025 </a:t>
            </a:r>
            <a:r>
              <a:rPr lang="en-US" err="1"/>
              <a:t>Anapaya</a:t>
            </a:r>
            <a:r>
              <a:rPr lang="en-US"/>
              <a:t>. All Rights Reserved. </a:t>
            </a:r>
            <a:endParaRPr lang="en-CA"/>
          </a:p>
        </p:txBody>
      </p:sp>
      <p:sp>
        <p:nvSpPr>
          <p:cNvPr id="5" name="Slide Number Placeholder">
            <a:extLst>
              <a:ext uri="{FF2B5EF4-FFF2-40B4-BE49-F238E27FC236}">
                <a16:creationId xmlns:a16="http://schemas.microsoft.com/office/drawing/2014/main" id="{833D20B3-6A1A-6DD9-A497-007C0AB0260A}"/>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64925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enter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39" y="365126"/>
            <a:ext cx="11591924"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300039" y="1188720"/>
            <a:ext cx="11591924" cy="461665"/>
          </a:xfrm>
          <a:prstGeom prst="rect">
            <a:avLst/>
          </a:prstGeom>
        </p:spPr>
        <p:txBody>
          <a:bodyPr wrap="square">
            <a:spAutoFit/>
          </a:bodyPr>
          <a:lstStyle>
            <a:lvl1pPr marL="0" indent="0" algn="ctr">
              <a:buNone/>
              <a:defRPr/>
            </a:lvl1pPr>
          </a:lstStyle>
          <a:p>
            <a:pPr lvl="0"/>
            <a:r>
              <a:rPr lang="en-US"/>
              <a:t>Click to edit Master text styles</a:t>
            </a:r>
          </a:p>
        </p:txBody>
      </p:sp>
      <p:sp>
        <p:nvSpPr>
          <p:cNvPr id="3" name="Date Placeholder">
            <a:extLst>
              <a:ext uri="{FF2B5EF4-FFF2-40B4-BE49-F238E27FC236}">
                <a16:creationId xmlns:a16="http://schemas.microsoft.com/office/drawing/2014/main" id="{08F1B5B6-CBCB-E5DC-6FAB-82012D1D6ADA}"/>
              </a:ext>
            </a:extLst>
          </p:cNvPr>
          <p:cNvSpPr>
            <a:spLocks noGrp="1"/>
          </p:cNvSpPr>
          <p:nvPr>
            <p:ph type="dt" sz="half" idx="14"/>
          </p:nvPr>
        </p:nvSpPr>
        <p:spPr/>
        <p:txBody>
          <a:bodyPr/>
          <a:lstStyle/>
          <a:p>
            <a:pPr>
              <a:defRPr/>
            </a:pPr>
            <a:fld id="{811636BC-E561-48A5-8438-B02EBC30DB5C}" type="datetime1">
              <a:rPr lang="en-CA" smtClean="0"/>
              <a:t>2026-05-18</a:t>
            </a:fld>
            <a:endParaRPr lang="en-CA"/>
          </a:p>
        </p:txBody>
      </p:sp>
      <p:sp>
        <p:nvSpPr>
          <p:cNvPr id="4" name="Footer Placeholder">
            <a:extLst>
              <a:ext uri="{FF2B5EF4-FFF2-40B4-BE49-F238E27FC236}">
                <a16:creationId xmlns:a16="http://schemas.microsoft.com/office/drawing/2014/main" id="{F6C831B3-28C7-B119-96B0-2E09E8B8298B}"/>
              </a:ext>
            </a:extLst>
          </p:cNvPr>
          <p:cNvSpPr>
            <a:spLocks noGrp="1"/>
          </p:cNvSpPr>
          <p:nvPr>
            <p:ph type="ftr" sz="quarter" idx="15"/>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A60C93BC-52DF-E5C3-6E94-BB5D79D17315}"/>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69219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Lef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1712826-56F3-1EDD-8761-F6CAB6101FF5}"/>
              </a:ext>
            </a:extLst>
          </p:cNvPr>
          <p:cNvSpPr>
            <a:spLocks noGrp="1"/>
          </p:cNvSpPr>
          <p:nvPr>
            <p:ph type="title"/>
          </p:nvPr>
        </p:nvSpPr>
        <p:spPr>
          <a:xfrm>
            <a:off x="300038" y="368300"/>
            <a:ext cx="5097247" cy="2009140"/>
          </a:xfrm>
        </p:spPr>
        <p:txBody>
          <a:bodyPr anchor="t"/>
          <a:lstStyle/>
          <a:p>
            <a:r>
              <a:rPr lang="en-US"/>
              <a:t>Click to edit Master title style</a:t>
            </a:r>
          </a:p>
        </p:txBody>
      </p:sp>
      <p:sp>
        <p:nvSpPr>
          <p:cNvPr id="7" name="Content Placeholder">
            <a:extLst>
              <a:ext uri="{FF2B5EF4-FFF2-40B4-BE49-F238E27FC236}">
                <a16:creationId xmlns:a16="http://schemas.microsoft.com/office/drawing/2014/main" id="{D7034A06-DF40-EED0-7F8E-77FF1AAEC992}"/>
              </a:ext>
            </a:extLst>
          </p:cNvPr>
          <p:cNvSpPr>
            <a:spLocks noGrp="1"/>
          </p:cNvSpPr>
          <p:nvPr>
            <p:ph sz="quarter" idx="15"/>
          </p:nvPr>
        </p:nvSpPr>
        <p:spPr>
          <a:xfrm>
            <a:off x="297078" y="2473325"/>
            <a:ext cx="5097247" cy="3657600"/>
          </a:xfrm>
        </p:spPr>
        <p:txBody>
          <a:bodyPr/>
          <a:lstStyle>
            <a:lvl1pPr marL="0" indent="0">
              <a:buNone/>
              <a:defRPr/>
            </a:lvl1pPr>
            <a:lvl2pPr marL="295275" indent="-279400">
              <a:tabLst/>
              <a:defRPr/>
            </a:lvl2pPr>
          </a:lstStyle>
          <a:p>
            <a:pPr lvl="0"/>
            <a:r>
              <a:rPr lang="en-US"/>
              <a:t>Click to edit Master text styles</a:t>
            </a:r>
          </a:p>
          <a:p>
            <a:pPr lvl="1"/>
            <a:r>
              <a:rPr lang="en-US"/>
              <a:t>Second level</a:t>
            </a:r>
          </a:p>
        </p:txBody>
      </p:sp>
      <p:sp>
        <p:nvSpPr>
          <p:cNvPr id="2" name="Date Placeholder">
            <a:extLst>
              <a:ext uri="{FF2B5EF4-FFF2-40B4-BE49-F238E27FC236}">
                <a16:creationId xmlns:a16="http://schemas.microsoft.com/office/drawing/2014/main" id="{96936B1A-54C6-F937-20E7-7E0C3F05A08A}"/>
              </a:ext>
            </a:extLst>
          </p:cNvPr>
          <p:cNvSpPr>
            <a:spLocks noGrp="1"/>
          </p:cNvSpPr>
          <p:nvPr>
            <p:ph type="dt" sz="half" idx="16"/>
          </p:nvPr>
        </p:nvSpPr>
        <p:spPr/>
        <p:txBody>
          <a:bodyPr/>
          <a:lstStyle/>
          <a:p>
            <a:pPr>
              <a:defRPr/>
            </a:pPr>
            <a:fld id="{7A2B428A-495D-44FF-8572-B29BF3503AB7}" type="datetime1">
              <a:rPr lang="en-CA" smtClean="0"/>
              <a:t>2026-05-18</a:t>
            </a:fld>
            <a:endParaRPr lang="en-CA"/>
          </a:p>
        </p:txBody>
      </p:sp>
      <p:sp>
        <p:nvSpPr>
          <p:cNvPr id="6" name="Footer Placeholder">
            <a:extLst>
              <a:ext uri="{FF2B5EF4-FFF2-40B4-BE49-F238E27FC236}">
                <a16:creationId xmlns:a16="http://schemas.microsoft.com/office/drawing/2014/main" id="{3B9C14DB-629C-68B8-A6AE-0BE23A353BAA}"/>
              </a:ext>
            </a:extLst>
          </p:cNvPr>
          <p:cNvSpPr>
            <a:spLocks noGrp="1"/>
          </p:cNvSpPr>
          <p:nvPr>
            <p:ph type="ftr" sz="quarter" idx="17"/>
          </p:nvPr>
        </p:nvSpPr>
        <p:spPr/>
        <p:txBody>
          <a:bodyPr/>
          <a:lstStyle/>
          <a:p>
            <a:pPr>
              <a:defRPr/>
            </a:pPr>
            <a:r>
              <a:rPr lang="en-US"/>
              <a:t>©2025 Anapaya. All Rights Reserved. </a:t>
            </a:r>
            <a:endParaRPr lang="en-CA"/>
          </a:p>
        </p:txBody>
      </p:sp>
      <p:sp>
        <p:nvSpPr>
          <p:cNvPr id="9" name="Slide Number Placeholder">
            <a:extLst>
              <a:ext uri="{FF2B5EF4-FFF2-40B4-BE49-F238E27FC236}">
                <a16:creationId xmlns:a16="http://schemas.microsoft.com/office/drawing/2014/main" id="{DD4A49E1-AD62-23E3-2014-2F0094AC5647}"/>
              </a:ext>
            </a:extLst>
          </p:cNvPr>
          <p:cNvSpPr>
            <a:spLocks noGrp="1"/>
          </p:cNvSpPr>
          <p:nvPr>
            <p:ph type="sldNum" sz="quarter" idx="18"/>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584465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E410C8-5804-8575-DC2F-814B30AFF94C}"/>
              </a:ext>
            </a:extLst>
          </p:cNvPr>
          <p:cNvSpPr>
            <a:spLocks noGrp="1"/>
          </p:cNvSpPr>
          <p:nvPr>
            <p:ph type="title"/>
          </p:nvPr>
        </p:nvSpPr>
        <p:spPr>
          <a:xfrm>
            <a:off x="300038" y="1005840"/>
            <a:ext cx="6172200" cy="2468880"/>
          </a:xfrm>
        </p:spPr>
        <p:txBody>
          <a:bodyPr anchor="b">
            <a:normAutofit/>
          </a:bodyPr>
          <a:lstStyle>
            <a:lvl1pPr>
              <a:defRPr sz="4800"/>
            </a:lvl1pPr>
          </a:lstStyle>
          <a:p>
            <a:r>
              <a:rPr lang="en-US"/>
              <a:t>Click to edit Master title style</a:t>
            </a:r>
          </a:p>
        </p:txBody>
      </p:sp>
      <p:sp>
        <p:nvSpPr>
          <p:cNvPr id="3" name="Text Placeholder">
            <a:extLst>
              <a:ext uri="{FF2B5EF4-FFF2-40B4-BE49-F238E27FC236}">
                <a16:creationId xmlns:a16="http://schemas.microsoft.com/office/drawing/2014/main" id="{F69726AE-EC84-8626-D3F1-E79499A69D64}"/>
              </a:ext>
            </a:extLst>
          </p:cNvPr>
          <p:cNvSpPr>
            <a:spLocks noGrp="1"/>
          </p:cNvSpPr>
          <p:nvPr>
            <p:ph type="body" idx="1"/>
          </p:nvPr>
        </p:nvSpPr>
        <p:spPr>
          <a:xfrm>
            <a:off x="300038" y="3566160"/>
            <a:ext cx="6172200" cy="2194560"/>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Accent Graphic">
            <a:extLst>
              <a:ext uri="{FF2B5EF4-FFF2-40B4-BE49-F238E27FC236}">
                <a16:creationId xmlns:a16="http://schemas.microsoft.com/office/drawing/2014/main" id="{E36EA97E-3BF4-6BDA-24FD-A40BD50F3106}"/>
              </a:ext>
            </a:extLst>
          </p:cNvPr>
          <p:cNvGrpSpPr/>
          <p:nvPr userDrawn="1"/>
        </p:nvGrpSpPr>
        <p:grpSpPr>
          <a:xfrm>
            <a:off x="7680914" y="0"/>
            <a:ext cx="3840526" cy="6858000"/>
            <a:chOff x="7680371" y="0"/>
            <a:chExt cx="3840526" cy="6858000"/>
          </a:xfrm>
        </p:grpSpPr>
        <p:sp>
          <p:nvSpPr>
            <p:cNvPr id="5" name="Rectangle 1">
              <a:extLst>
                <a:ext uri="{FF2B5EF4-FFF2-40B4-BE49-F238E27FC236}">
                  <a16:creationId xmlns:a16="http://schemas.microsoft.com/office/drawing/2014/main" id="{CD006C54-2488-7442-52E2-10F379502E14}"/>
                </a:ext>
              </a:extLst>
            </p:cNvPr>
            <p:cNvSpPr/>
            <p:nvPr/>
          </p:nvSpPr>
          <p:spPr>
            <a:xfrm>
              <a:off x="10741513" y="0"/>
              <a:ext cx="779384" cy="6858000"/>
            </a:xfrm>
            <a:prstGeom prst="rect">
              <a:avLst/>
            </a:prstGeom>
            <a:solidFill>
              <a:schemeClr val="accent1">
                <a:lumMod val="50000"/>
              </a:schemeClr>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47A31D76-3D2F-F6D3-D433-69FE3007FCDA}"/>
                </a:ext>
              </a:extLst>
            </p:cNvPr>
            <p:cNvSpPr/>
            <p:nvPr/>
          </p:nvSpPr>
          <p:spPr>
            <a:xfrm>
              <a:off x="7680371" y="0"/>
              <a:ext cx="2127722" cy="6858000"/>
            </a:xfrm>
            <a:prstGeom prst="rect">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2AB7101B-7AD3-FDC5-E3EC-F4A82C8CEEA8}"/>
                </a:ext>
              </a:extLst>
            </p:cNvPr>
            <p:cNvSpPr/>
            <p:nvPr/>
          </p:nvSpPr>
          <p:spPr>
            <a:xfrm>
              <a:off x="9804364" y="0"/>
              <a:ext cx="976906" cy="6858000"/>
            </a:xfrm>
            <a:prstGeom prst="rect">
              <a:avLst/>
            </a:prstGeom>
            <a:solidFill>
              <a:schemeClr val="accent1">
                <a:lumMod val="75000"/>
              </a:schemeClr>
            </a:solidFill>
            <a:ln/>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4" name="Footer Placeholder">
            <a:extLst>
              <a:ext uri="{FF2B5EF4-FFF2-40B4-BE49-F238E27FC236}">
                <a16:creationId xmlns:a16="http://schemas.microsoft.com/office/drawing/2014/main" id="{7D825AD0-C2C4-4018-ABFE-856DF37FE831}"/>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5" name="Date Placeholder">
            <a:extLst>
              <a:ext uri="{FF2B5EF4-FFF2-40B4-BE49-F238E27FC236}">
                <a16:creationId xmlns:a16="http://schemas.microsoft.com/office/drawing/2014/main" id="{8E615276-A8E0-4AC5-86EA-F8880E5FFFE2}"/>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7" name="Slide Number Placeholder">
            <a:extLst>
              <a:ext uri="{FF2B5EF4-FFF2-40B4-BE49-F238E27FC236}">
                <a16:creationId xmlns:a16="http://schemas.microsoft.com/office/drawing/2014/main" id="{0547807E-C314-49B8-ACBC-2D38B0BA8744}"/>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414882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40DD793-2C0C-D543-3D45-A992DFBBA6E5}"/>
              </a:ext>
            </a:extLst>
          </p:cNvPr>
          <p:cNvSpPr>
            <a:spLocks noGrp="1"/>
          </p:cNvSpPr>
          <p:nvPr>
            <p:ph type="title"/>
          </p:nvPr>
        </p:nvSpPr>
        <p:spPr>
          <a:xfrm>
            <a:off x="300039" y="796557"/>
            <a:ext cx="4271962" cy="2009140"/>
          </a:xfrm>
        </p:spPr>
        <p:txBody>
          <a:bodyPr anchor="t">
            <a:noAutofit/>
          </a:bodyPr>
          <a:lstStyle>
            <a:lvl1pPr>
              <a:defRPr sz="4000"/>
            </a:lvl1pPr>
          </a:lstStyle>
          <a:p>
            <a:r>
              <a:rPr lang="en-US"/>
              <a:t>Click to edit Master title style</a:t>
            </a:r>
          </a:p>
        </p:txBody>
      </p:sp>
      <p:sp>
        <p:nvSpPr>
          <p:cNvPr id="3" name="Content Placeholder">
            <a:extLst>
              <a:ext uri="{FF2B5EF4-FFF2-40B4-BE49-F238E27FC236}">
                <a16:creationId xmlns:a16="http://schemas.microsoft.com/office/drawing/2014/main" id="{5EBC9149-0735-52DC-E26F-451D3A6B10B5}"/>
              </a:ext>
            </a:extLst>
          </p:cNvPr>
          <p:cNvSpPr>
            <a:spLocks noGrp="1"/>
          </p:cNvSpPr>
          <p:nvPr>
            <p:ph idx="1"/>
          </p:nvPr>
        </p:nvSpPr>
        <p:spPr>
          <a:xfrm>
            <a:off x="5212079" y="796557"/>
            <a:ext cx="6679883" cy="4759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a:extLst>
              <a:ext uri="{FF2B5EF4-FFF2-40B4-BE49-F238E27FC236}">
                <a16:creationId xmlns:a16="http://schemas.microsoft.com/office/drawing/2014/main" id="{2ACCC3D7-30FC-536C-3C03-78FB1C8B2BFA}"/>
              </a:ext>
            </a:extLst>
          </p:cNvPr>
          <p:cNvSpPr>
            <a:spLocks noGrp="1"/>
          </p:cNvSpPr>
          <p:nvPr>
            <p:ph type="dt" sz="half" idx="10"/>
          </p:nvPr>
        </p:nvSpPr>
        <p:spPr/>
        <p:txBody>
          <a:bodyPr/>
          <a:lstStyle/>
          <a:p>
            <a:pPr>
              <a:defRPr/>
            </a:pPr>
            <a:fld id="{6861C4F9-A0BB-4621-859D-193EFC8C3DF4}" type="datetime1">
              <a:rPr lang="en-CA" smtClean="0"/>
              <a:t>2026-05-18</a:t>
            </a:fld>
            <a:endParaRPr lang="en-CA"/>
          </a:p>
        </p:txBody>
      </p:sp>
      <p:sp>
        <p:nvSpPr>
          <p:cNvPr id="6" name="Footer Placeholder">
            <a:extLst>
              <a:ext uri="{FF2B5EF4-FFF2-40B4-BE49-F238E27FC236}">
                <a16:creationId xmlns:a16="http://schemas.microsoft.com/office/drawing/2014/main" id="{4A18D67D-A3DA-5380-3D31-7316EB14A625}"/>
              </a:ext>
            </a:extLst>
          </p:cNvPr>
          <p:cNvSpPr>
            <a:spLocks noGrp="1"/>
          </p:cNvSpPr>
          <p:nvPr>
            <p:ph type="ftr" sz="quarter" idx="11"/>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45C7A575-3303-7754-3C15-D8945CF10F5B}"/>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496956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7DCDBC-FF40-A385-7D3E-C5F6D5118A9A}"/>
              </a:ext>
            </a:extLst>
          </p:cNvPr>
          <p:cNvSpPr>
            <a:spLocks noGrp="1"/>
          </p:cNvSpPr>
          <p:nvPr>
            <p:ph type="title"/>
          </p:nvPr>
        </p:nvSpPr>
        <p:spPr>
          <a:xfrm>
            <a:off x="300038" y="368300"/>
            <a:ext cx="4546281" cy="2009140"/>
          </a:xfrm>
        </p:spPr>
        <p:txBody>
          <a:bodyPr anchor="t">
            <a:noAutofit/>
          </a:bodyPr>
          <a:lstStyle>
            <a:lvl1pPr>
              <a:defRPr sz="4000"/>
            </a:lvl1pPr>
          </a:lstStyle>
          <a:p>
            <a:r>
              <a:rPr lang="en-US"/>
              <a:t>Click to edit Master title style</a:t>
            </a:r>
          </a:p>
        </p:txBody>
      </p:sp>
      <p:sp>
        <p:nvSpPr>
          <p:cNvPr id="3" name="Picture Placeholder">
            <a:extLst>
              <a:ext uri="{FF2B5EF4-FFF2-40B4-BE49-F238E27FC236}">
                <a16:creationId xmlns:a16="http://schemas.microsoft.com/office/drawing/2014/main" id="{C7B4C13C-33D8-9ADB-B1A3-B2C7CB3398F0}"/>
              </a:ext>
            </a:extLst>
          </p:cNvPr>
          <p:cNvSpPr>
            <a:spLocks noGrp="1"/>
          </p:cNvSpPr>
          <p:nvPr>
            <p:ph type="pic" idx="1" hasCustomPrompt="1"/>
          </p:nvPr>
        </p:nvSpPr>
        <p:spPr>
          <a:xfrm>
            <a:off x="5141976" y="368300"/>
            <a:ext cx="7050024" cy="5849619"/>
          </a:xfrm>
          <a:prstGeom prst="rect">
            <a:avLst/>
          </a:prstGeom>
          <a:pattFill prst="pct50">
            <a:fgClr>
              <a:schemeClr val="accent1"/>
            </a:fgClr>
            <a:bgClr>
              <a:schemeClr val="accent1">
                <a:lumMod val="50000"/>
              </a:schemeClr>
            </a:bgClr>
          </a:pattFill>
        </p:spPr>
        <p:txBody>
          <a:bodyPr>
            <a:norm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placeholder. </a:t>
            </a:r>
            <a:br>
              <a:rPr lang="en-US"/>
            </a:br>
            <a:r>
              <a:rPr lang="en-US"/>
              <a:t>Click the icon to add a picture.</a:t>
            </a:r>
            <a:br>
              <a:rPr lang="en-US"/>
            </a:br>
            <a:r>
              <a:rPr lang="en-US"/>
              <a:t>Or drag &amp; drop your image onto the placeholder.</a:t>
            </a:r>
            <a:br>
              <a:rPr lang="en-US"/>
            </a:br>
            <a:r>
              <a:rPr lang="en-US"/>
              <a:t>Right-click on the image and choose "Crop" to adjust the photo position.</a:t>
            </a:r>
          </a:p>
        </p:txBody>
      </p:sp>
      <p:sp>
        <p:nvSpPr>
          <p:cNvPr id="4" name="Text Placeholder">
            <a:extLst>
              <a:ext uri="{FF2B5EF4-FFF2-40B4-BE49-F238E27FC236}">
                <a16:creationId xmlns:a16="http://schemas.microsoft.com/office/drawing/2014/main" id="{DC56324A-FDA4-CED3-EB1D-1CE6F020B904}"/>
              </a:ext>
            </a:extLst>
          </p:cNvPr>
          <p:cNvSpPr>
            <a:spLocks noGrp="1"/>
          </p:cNvSpPr>
          <p:nvPr>
            <p:ph type="body" sz="half" idx="2"/>
          </p:nvPr>
        </p:nvSpPr>
        <p:spPr>
          <a:xfrm>
            <a:off x="300038" y="2468879"/>
            <a:ext cx="4546281" cy="374903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a:extLst>
              <a:ext uri="{FF2B5EF4-FFF2-40B4-BE49-F238E27FC236}">
                <a16:creationId xmlns:a16="http://schemas.microsoft.com/office/drawing/2014/main" id="{186FBA91-EBFB-91AC-4B75-C72A3C04AB6B}"/>
              </a:ext>
            </a:extLst>
          </p:cNvPr>
          <p:cNvSpPr>
            <a:spLocks noGrp="1"/>
          </p:cNvSpPr>
          <p:nvPr>
            <p:ph type="dt" sz="half" idx="10"/>
          </p:nvPr>
        </p:nvSpPr>
        <p:spPr/>
        <p:txBody>
          <a:bodyPr/>
          <a:lstStyle/>
          <a:p>
            <a:pPr>
              <a:defRPr/>
            </a:pPr>
            <a:fld id="{E9D34043-ECD8-4C4A-AC6F-C5110603DBD1}" type="datetime1">
              <a:rPr lang="en-CA" smtClean="0"/>
              <a:t>2026-05-18</a:t>
            </a:fld>
            <a:endParaRPr lang="en-CA"/>
          </a:p>
        </p:txBody>
      </p:sp>
      <p:sp>
        <p:nvSpPr>
          <p:cNvPr id="6" name="Footer Placeholder">
            <a:extLst>
              <a:ext uri="{FF2B5EF4-FFF2-40B4-BE49-F238E27FC236}">
                <a16:creationId xmlns:a16="http://schemas.microsoft.com/office/drawing/2014/main" id="{6CFC78EB-225D-6BEB-1380-9D0B86246192}"/>
              </a:ext>
            </a:extLst>
          </p:cNvPr>
          <p:cNvSpPr>
            <a:spLocks noGrp="1"/>
          </p:cNvSpPr>
          <p:nvPr>
            <p:ph type="ftr" sz="quarter" idx="11"/>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8460DFA8-DDC6-8CFB-B03E-EAE4B93C7466}"/>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091568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300038" y="368300"/>
            <a:ext cx="6466522" cy="1643380"/>
          </a:xfrm>
        </p:spPr>
        <p:txBody>
          <a:bodyPr anchor="t"/>
          <a:lstStyle/>
          <a:p>
            <a:r>
              <a:rPr lang="en-US"/>
              <a:t>Click to edit Master title style</a:t>
            </a:r>
          </a:p>
        </p:txBody>
      </p:sp>
      <p:sp>
        <p:nvSpPr>
          <p:cNvPr id="12" name="Content Placeholder">
            <a:extLst>
              <a:ext uri="{FF2B5EF4-FFF2-40B4-BE49-F238E27FC236}">
                <a16:creationId xmlns:a16="http://schemas.microsoft.com/office/drawing/2014/main" id="{AF642A28-D2F4-68CF-20A1-C29E3A4104D9}"/>
              </a:ext>
            </a:extLst>
          </p:cNvPr>
          <p:cNvSpPr>
            <a:spLocks noGrp="1"/>
          </p:cNvSpPr>
          <p:nvPr>
            <p:ph sz="quarter" idx="13"/>
          </p:nvPr>
        </p:nvSpPr>
        <p:spPr>
          <a:xfrm>
            <a:off x="300038" y="2194560"/>
            <a:ext cx="6466522"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a:extLst>
              <a:ext uri="{FF2B5EF4-FFF2-40B4-BE49-F238E27FC236}">
                <a16:creationId xmlns:a16="http://schemas.microsoft.com/office/drawing/2014/main" id="{88D4E150-7205-6A70-16FA-D90153FF2E14}"/>
              </a:ext>
            </a:extLst>
          </p:cNvPr>
          <p:cNvSpPr>
            <a:spLocks noGrp="1"/>
          </p:cNvSpPr>
          <p:nvPr>
            <p:ph type="pic" idx="17" hasCustomPrompt="1"/>
          </p:nvPr>
        </p:nvSpPr>
        <p:spPr>
          <a:xfrm>
            <a:off x="7528560" y="0"/>
            <a:ext cx="4663440" cy="6858000"/>
          </a:xfrm>
          <a:prstGeom prst="rect">
            <a:avLst/>
          </a:prstGeom>
          <a:pattFill prst="pct50">
            <a:fgClr>
              <a:schemeClr val="accent1"/>
            </a:fgClr>
            <a:bgClr>
              <a:schemeClr val="accent1">
                <a:lumMod val="50000"/>
              </a:schemeClr>
            </a:bgClr>
          </a:pattFill>
          <a:effectLst/>
        </p:spPr>
        <p:txBody>
          <a:bodyPr vert="horz" wrap="square" lIns="91440" tIns="45720" rIns="91440" bIns="45720" rtlCol="0">
            <a:noAutofit/>
          </a:bodyPr>
          <a:lstStyle>
            <a:lvl1pPr marL="0" indent="0" algn="ctr">
              <a:buFont typeface="Arial" panose="020B0604020202020204" pitchFamily="34" charset="0"/>
              <a:buNone/>
              <a:defRPr lang="en-CA" sz="1800" baseline="0">
                <a:latin typeface="+mn-lt"/>
              </a:defRPr>
            </a:lvl1pPr>
          </a:lstStyle>
          <a:p>
            <a:pPr marL="228600" lvl="0" indent="-228600" algn="ctr"/>
            <a:r>
              <a:rPr lang="en-CA"/>
              <a:t>Image placeholder. Click the icon to add a picture. Or drag &amp; drop your image onto the placeholder. </a:t>
            </a:r>
            <a:br>
              <a:rPr lang="en-CA"/>
            </a:br>
            <a:br>
              <a:rPr lang="en-CA"/>
            </a:br>
            <a:r>
              <a:rPr lang="en-CA"/>
              <a:t>Right-click on the image and choose "Crop" to adjust the photo position.</a:t>
            </a:r>
          </a:p>
        </p:txBody>
      </p:sp>
      <p:sp>
        <p:nvSpPr>
          <p:cNvPr id="10" name="Footer Placeholder">
            <a:extLst>
              <a:ext uri="{FF2B5EF4-FFF2-40B4-BE49-F238E27FC236}">
                <a16:creationId xmlns:a16="http://schemas.microsoft.com/office/drawing/2014/main" id="{5A204DDC-4EDA-44DF-8F27-376B7966255E}"/>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1" name="Date Placeholder">
            <a:extLst>
              <a:ext uri="{FF2B5EF4-FFF2-40B4-BE49-F238E27FC236}">
                <a16:creationId xmlns:a16="http://schemas.microsoft.com/office/drawing/2014/main" id="{119FFA50-6711-4B0A-9D9B-29406985E50E}"/>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4" name="Slide Number Placeholder">
            <a:extLst>
              <a:ext uri="{FF2B5EF4-FFF2-40B4-BE49-F238E27FC236}">
                <a16:creationId xmlns:a16="http://schemas.microsoft.com/office/drawing/2014/main" id="{A9DBA454-CA64-486E-B58F-56C88F7EB0AE}"/>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33491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5212079" y="368300"/>
            <a:ext cx="6679883" cy="1643380"/>
          </a:xfrm>
        </p:spPr>
        <p:txBody>
          <a:bodyPr anchor="t"/>
          <a:lstStyle/>
          <a:p>
            <a:r>
              <a:rPr lang="en-US"/>
              <a:t>Click to edit Master title style</a:t>
            </a:r>
          </a:p>
        </p:txBody>
      </p:sp>
      <p:sp>
        <p:nvSpPr>
          <p:cNvPr id="9" name="Content Placeholder">
            <a:extLst>
              <a:ext uri="{FF2B5EF4-FFF2-40B4-BE49-F238E27FC236}">
                <a16:creationId xmlns:a16="http://schemas.microsoft.com/office/drawing/2014/main" id="{32F905FA-E827-43B3-3BEF-CA8E030BAA88}"/>
              </a:ext>
            </a:extLst>
          </p:cNvPr>
          <p:cNvSpPr>
            <a:spLocks noGrp="1"/>
          </p:cNvSpPr>
          <p:nvPr>
            <p:ph sz="quarter" idx="13"/>
          </p:nvPr>
        </p:nvSpPr>
        <p:spPr>
          <a:xfrm>
            <a:off x="5212079" y="2194560"/>
            <a:ext cx="6679883"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a:extLst>
              <a:ext uri="{FF2B5EF4-FFF2-40B4-BE49-F238E27FC236}">
                <a16:creationId xmlns:a16="http://schemas.microsoft.com/office/drawing/2014/main" id="{6E5211A1-F494-35B5-3BBF-E952BB5CAE96}"/>
              </a:ext>
            </a:extLst>
          </p:cNvPr>
          <p:cNvSpPr>
            <a:spLocks noGrp="1"/>
          </p:cNvSpPr>
          <p:nvPr>
            <p:ph type="pic" idx="17" hasCustomPrompt="1"/>
          </p:nvPr>
        </p:nvSpPr>
        <p:spPr>
          <a:xfrm>
            <a:off x="0" y="0"/>
            <a:ext cx="4663440" cy="6858000"/>
          </a:xfrm>
          <a:prstGeom prst="rect">
            <a:avLst/>
          </a:prstGeom>
          <a:pattFill prst="pct50">
            <a:fgClr>
              <a:schemeClr val="accent1"/>
            </a:fgClr>
            <a:bgClr>
              <a:schemeClr val="accent1">
                <a:lumMod val="50000"/>
              </a:schemeClr>
            </a:bgClr>
          </a:pattFill>
          <a:effectLst/>
        </p:spPr>
        <p:txBody>
          <a:bodyPr vert="horz" wrap="square" lIns="91440" tIns="45720" rIns="91440" bIns="45720" rtlCol="0">
            <a:noAutofit/>
          </a:bodyPr>
          <a:lstStyle>
            <a:lvl1pPr marL="0" indent="0" algn="ctr">
              <a:buFont typeface="Arial" panose="020B0604020202020204" pitchFamily="34" charset="0"/>
              <a:buNone/>
              <a:defRPr lang="en-CA" sz="1800" baseline="0">
                <a:latin typeface="+mn-lt"/>
              </a:defRPr>
            </a:lvl1pPr>
          </a:lstStyle>
          <a:p>
            <a:pPr marL="228600" lvl="0" indent="-228600" algn="ctr"/>
            <a:r>
              <a:rPr lang="en-CA"/>
              <a:t>Image placeholder. Click the icon to add a picture. Or drag &amp; drop your image onto the placeholder. </a:t>
            </a:r>
            <a:br>
              <a:rPr lang="en-CA"/>
            </a:br>
            <a:br>
              <a:rPr lang="en-CA"/>
            </a:br>
            <a:r>
              <a:rPr lang="en-CA"/>
              <a:t>Right-click on the image and choose "Crop" to adjust the photo position.</a:t>
            </a:r>
          </a:p>
        </p:txBody>
      </p:sp>
      <p:pic>
        <p:nvPicPr>
          <p:cNvPr id="10" name="Graphic 9">
            <a:extLst>
              <a:ext uri="{FF2B5EF4-FFF2-40B4-BE49-F238E27FC236}">
                <a16:creationId xmlns:a16="http://schemas.microsoft.com/office/drawing/2014/main" id="{678748A8-35AB-49E4-B7DC-AA501A73E6A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6465235"/>
            <a:ext cx="1022264" cy="126000"/>
          </a:xfrm>
          <a:prstGeom prst="rect">
            <a:avLst/>
          </a:prstGeom>
        </p:spPr>
      </p:pic>
      <p:pic>
        <p:nvPicPr>
          <p:cNvPr id="12" name="Graphic 11">
            <a:extLst>
              <a:ext uri="{FF2B5EF4-FFF2-40B4-BE49-F238E27FC236}">
                <a16:creationId xmlns:a16="http://schemas.microsoft.com/office/drawing/2014/main" id="{EC19EBFD-3808-4947-AA21-819F8D943DA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610987" y="6478670"/>
            <a:ext cx="1829333" cy="126000"/>
          </a:xfrm>
          <a:prstGeom prst="rect">
            <a:avLst/>
          </a:prstGeom>
        </p:spPr>
      </p:pic>
      <p:sp>
        <p:nvSpPr>
          <p:cNvPr id="13" name="Footer Placeholder">
            <a:extLst>
              <a:ext uri="{FF2B5EF4-FFF2-40B4-BE49-F238E27FC236}">
                <a16:creationId xmlns:a16="http://schemas.microsoft.com/office/drawing/2014/main" id="{0533E9C3-1919-40E5-B1EB-3D1C43714261}"/>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5" name="Date Placeholder">
            <a:extLst>
              <a:ext uri="{FF2B5EF4-FFF2-40B4-BE49-F238E27FC236}">
                <a16:creationId xmlns:a16="http://schemas.microsoft.com/office/drawing/2014/main" id="{8558271C-86C8-4F28-B64B-77A7FF004FC1}"/>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7" name="Slide Number Placeholder">
            <a:extLst>
              <a:ext uri="{FF2B5EF4-FFF2-40B4-BE49-F238E27FC236}">
                <a16:creationId xmlns:a16="http://schemas.microsoft.com/office/drawing/2014/main" id="{47E9875F-DA75-4B7F-9302-AE64162B62DE}"/>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954569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atured Image Left">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978B91E1-C3DA-2155-1255-9272D30430C8}"/>
              </a:ext>
            </a:extLst>
          </p:cNvPr>
          <p:cNvSpPr>
            <a:spLocks noGrp="1"/>
          </p:cNvSpPr>
          <p:nvPr>
            <p:ph type="pic" idx="1" hasCustomPrompt="1"/>
          </p:nvPr>
        </p:nvSpPr>
        <p:spPr>
          <a:xfrm>
            <a:off x="0" y="0"/>
            <a:ext cx="6096000" cy="6858000"/>
          </a:xfrm>
          <a:prstGeom prst="rect">
            <a:avLst/>
          </a:prstGeom>
          <a:pattFill prst="pct50">
            <a:fgClr>
              <a:schemeClr val="accent1"/>
            </a:fgClr>
            <a:bgClr>
              <a:schemeClr val="accent1">
                <a:lumMod val="50000"/>
              </a:schemeClr>
            </a:bgClr>
          </a:pattFill>
          <a:ln>
            <a:noFill/>
          </a:ln>
          <a:effectLst/>
        </p:spPr>
        <p:txBody>
          <a:bodyPr>
            <a:normAutofit/>
          </a:bodyPr>
          <a:lstStyle>
            <a:lvl1pPr marL="0" indent="0" algn="ctr">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Image placeholder. Click the icon to add a picture. Or drag &amp; drop your image onto the placeholder.</a:t>
            </a:r>
            <a:br>
              <a:rPr lang="en-CA"/>
            </a:br>
            <a:br>
              <a:rPr lang="en-CA"/>
            </a:br>
            <a:r>
              <a:rPr lang="en-CA"/>
              <a:t>Right-click on the image and choose "Crop" to adjust the photo position.</a:t>
            </a:r>
          </a:p>
        </p:txBody>
      </p:sp>
      <p:sp>
        <p:nvSpPr>
          <p:cNvPr id="8" name="Title">
            <a:extLst>
              <a:ext uri="{FF2B5EF4-FFF2-40B4-BE49-F238E27FC236}">
                <a16:creationId xmlns:a16="http://schemas.microsoft.com/office/drawing/2014/main" id="{B39286CD-E815-8287-9FA6-C342237ECFD2}"/>
              </a:ext>
            </a:extLst>
          </p:cNvPr>
          <p:cNvSpPr>
            <a:spLocks noGrp="1"/>
          </p:cNvSpPr>
          <p:nvPr>
            <p:ph type="title"/>
          </p:nvPr>
        </p:nvSpPr>
        <p:spPr>
          <a:xfrm>
            <a:off x="6583679" y="368300"/>
            <a:ext cx="5308283" cy="2832100"/>
          </a:xfrm>
        </p:spPr>
        <p:txBody>
          <a:bodyPr anchor="t"/>
          <a:lstStyle>
            <a:lvl1pPr algn="l">
              <a:defRPr/>
            </a:lvl1pPr>
          </a:lstStyle>
          <a:p>
            <a:r>
              <a:rPr lang="en-US"/>
              <a:t>Click to edit Master title style</a:t>
            </a:r>
            <a:endParaRPr lang="en-CA"/>
          </a:p>
        </p:txBody>
      </p:sp>
      <p:sp>
        <p:nvSpPr>
          <p:cNvPr id="6" name="Text Placeholder">
            <a:extLst>
              <a:ext uri="{FF2B5EF4-FFF2-40B4-BE49-F238E27FC236}">
                <a16:creationId xmlns:a16="http://schemas.microsoft.com/office/drawing/2014/main" id="{BF37A862-D8BA-C0F1-411A-EC5534CF9D3A}"/>
              </a:ext>
            </a:extLst>
          </p:cNvPr>
          <p:cNvSpPr>
            <a:spLocks noGrp="1"/>
          </p:cNvSpPr>
          <p:nvPr>
            <p:ph type="body" sz="quarter" idx="13"/>
          </p:nvPr>
        </p:nvSpPr>
        <p:spPr>
          <a:xfrm>
            <a:off x="6583679" y="3291840"/>
            <a:ext cx="5308283" cy="2743200"/>
          </a:xfrm>
          <a:prstGeom prst="rect">
            <a:avLst/>
          </a:prstGeom>
        </p:spPr>
        <p:txBody>
          <a:bodyPr/>
          <a:lstStyle>
            <a:lvl1pPr marL="0" indent="0" algn="l">
              <a:buNone/>
              <a:defRPr>
                <a:latin typeface="+mn-lt"/>
              </a:defRPr>
            </a:lvl1pPr>
            <a:lvl2pPr marL="457200" indent="0">
              <a:buNone/>
              <a:defRPr/>
            </a:lvl2pPr>
          </a:lstStyle>
          <a:p>
            <a:pPr lvl="0"/>
            <a:r>
              <a:rPr lang="en-US"/>
              <a:t>Click to edit Master text styles</a:t>
            </a:r>
          </a:p>
        </p:txBody>
      </p:sp>
      <p:pic>
        <p:nvPicPr>
          <p:cNvPr id="11" name="Graphic 10">
            <a:extLst>
              <a:ext uri="{FF2B5EF4-FFF2-40B4-BE49-F238E27FC236}">
                <a16:creationId xmlns:a16="http://schemas.microsoft.com/office/drawing/2014/main" id="{1F4654CB-846A-4D47-B216-62D1FDE258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6465235"/>
            <a:ext cx="1022264" cy="126000"/>
          </a:xfrm>
          <a:prstGeom prst="rect">
            <a:avLst/>
          </a:prstGeom>
        </p:spPr>
      </p:pic>
      <p:pic>
        <p:nvPicPr>
          <p:cNvPr id="13" name="Graphic 12">
            <a:extLst>
              <a:ext uri="{FF2B5EF4-FFF2-40B4-BE49-F238E27FC236}">
                <a16:creationId xmlns:a16="http://schemas.microsoft.com/office/drawing/2014/main" id="{23D0CD9A-07F5-4712-8D4D-30ED956F10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610987" y="6478670"/>
            <a:ext cx="1829333" cy="126000"/>
          </a:xfrm>
          <a:prstGeom prst="rect">
            <a:avLst/>
          </a:prstGeom>
        </p:spPr>
      </p:pic>
      <p:sp>
        <p:nvSpPr>
          <p:cNvPr id="12" name="Footer Placeholder">
            <a:extLst>
              <a:ext uri="{FF2B5EF4-FFF2-40B4-BE49-F238E27FC236}">
                <a16:creationId xmlns:a16="http://schemas.microsoft.com/office/drawing/2014/main" id="{EEA61EF6-7097-4593-A3EA-B491DB1BB9C4}"/>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4" name="Date Placeholder">
            <a:extLst>
              <a:ext uri="{FF2B5EF4-FFF2-40B4-BE49-F238E27FC236}">
                <a16:creationId xmlns:a16="http://schemas.microsoft.com/office/drawing/2014/main" id="{60A98D39-0A88-4E70-96DE-0C7682D94086}"/>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5" name="Slide Number Placeholder">
            <a:extLst>
              <a:ext uri="{FF2B5EF4-FFF2-40B4-BE49-F238E27FC236}">
                <a16:creationId xmlns:a16="http://schemas.microsoft.com/office/drawing/2014/main" id="{A7764905-5990-448D-80EF-875B370A804E}"/>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422202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eatured Image Righ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4C83572-BB98-9EE7-61F4-9C0711DB7001}"/>
              </a:ext>
            </a:extLst>
          </p:cNvPr>
          <p:cNvSpPr>
            <a:spLocks noGrp="1"/>
          </p:cNvSpPr>
          <p:nvPr>
            <p:ph type="title"/>
          </p:nvPr>
        </p:nvSpPr>
        <p:spPr>
          <a:xfrm>
            <a:off x="300038" y="368300"/>
            <a:ext cx="5212080" cy="2743200"/>
          </a:xfrm>
        </p:spPr>
        <p:txBody>
          <a:bodyPr anchor="t"/>
          <a:lstStyle>
            <a:lvl1pPr algn="l">
              <a:defRPr/>
            </a:lvl1pPr>
          </a:lstStyle>
          <a:p>
            <a:r>
              <a:rPr lang="en-US"/>
              <a:t>Click to edit Master title style</a:t>
            </a:r>
            <a:endParaRPr lang="en-CA"/>
          </a:p>
        </p:txBody>
      </p:sp>
      <p:sp>
        <p:nvSpPr>
          <p:cNvPr id="6" name="Text Placeholder">
            <a:extLst>
              <a:ext uri="{FF2B5EF4-FFF2-40B4-BE49-F238E27FC236}">
                <a16:creationId xmlns:a16="http://schemas.microsoft.com/office/drawing/2014/main" id="{8234D0B9-CB30-6900-13AC-18F159B5DD8E}"/>
              </a:ext>
            </a:extLst>
          </p:cNvPr>
          <p:cNvSpPr>
            <a:spLocks noGrp="1"/>
          </p:cNvSpPr>
          <p:nvPr>
            <p:ph type="body" sz="quarter" idx="13"/>
          </p:nvPr>
        </p:nvSpPr>
        <p:spPr>
          <a:xfrm>
            <a:off x="300038" y="3291840"/>
            <a:ext cx="5212080" cy="2743200"/>
          </a:xfrm>
          <a:prstGeom prst="rect">
            <a:avLst/>
          </a:prstGeom>
        </p:spPr>
        <p:txBody>
          <a:bodyPr/>
          <a:lstStyle>
            <a:lvl1pPr marL="0" indent="0" algn="l">
              <a:buNone/>
              <a:defRPr>
                <a:latin typeface="+mn-lt"/>
              </a:defRPr>
            </a:lvl1pPr>
            <a:lvl2pPr marL="457200" indent="0">
              <a:buNone/>
              <a:defRPr/>
            </a:lvl2pPr>
          </a:lstStyle>
          <a:p>
            <a:pPr lvl="0"/>
            <a:r>
              <a:rPr lang="en-US"/>
              <a:t>Click to edit Master text styles</a:t>
            </a:r>
          </a:p>
        </p:txBody>
      </p:sp>
      <p:sp>
        <p:nvSpPr>
          <p:cNvPr id="3" name="Picture Placeholder">
            <a:extLst>
              <a:ext uri="{FF2B5EF4-FFF2-40B4-BE49-F238E27FC236}">
                <a16:creationId xmlns:a16="http://schemas.microsoft.com/office/drawing/2014/main" id="{978B91E1-C3DA-2155-1255-9272D30430C8}"/>
              </a:ext>
            </a:extLst>
          </p:cNvPr>
          <p:cNvSpPr>
            <a:spLocks noGrp="1"/>
          </p:cNvSpPr>
          <p:nvPr>
            <p:ph type="pic" idx="1" hasCustomPrompt="1"/>
          </p:nvPr>
        </p:nvSpPr>
        <p:spPr>
          <a:xfrm>
            <a:off x="6096000" y="0"/>
            <a:ext cx="6096000" cy="6858000"/>
          </a:xfrm>
          <a:prstGeom prst="rect">
            <a:avLst/>
          </a:prstGeom>
          <a:pattFill prst="pct50">
            <a:fgClr>
              <a:schemeClr val="accent1"/>
            </a:fgClr>
            <a:bgClr>
              <a:schemeClr val="accent1">
                <a:lumMod val="50000"/>
              </a:schemeClr>
            </a:bgClr>
          </a:pattFill>
          <a:ln>
            <a:noFill/>
          </a:ln>
          <a:effectLst/>
        </p:spPr>
        <p:txBody>
          <a:bodyPr>
            <a:normAutofit/>
          </a:bodyPr>
          <a:lstStyle>
            <a:lvl1pPr marL="0" indent="0" algn="ctr">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Image placeholder. Click the icon to add a picture. Or drag &amp; drop your image onto the placeholder.</a:t>
            </a:r>
            <a:br>
              <a:rPr lang="en-CA"/>
            </a:br>
            <a:br>
              <a:rPr lang="en-CA"/>
            </a:br>
            <a:r>
              <a:rPr lang="en-CA"/>
              <a:t>Right-click on the image and choose "Crop" to adjust the photo position.</a:t>
            </a:r>
          </a:p>
        </p:txBody>
      </p:sp>
      <p:sp>
        <p:nvSpPr>
          <p:cNvPr id="9" name="Footer Placeholder">
            <a:extLst>
              <a:ext uri="{FF2B5EF4-FFF2-40B4-BE49-F238E27FC236}">
                <a16:creationId xmlns:a16="http://schemas.microsoft.com/office/drawing/2014/main" id="{E34999F7-31AC-4551-A193-9A7E9C885608}"/>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1" name="Date Placeholder">
            <a:extLst>
              <a:ext uri="{FF2B5EF4-FFF2-40B4-BE49-F238E27FC236}">
                <a16:creationId xmlns:a16="http://schemas.microsoft.com/office/drawing/2014/main" id="{CA2BCD31-DDF9-4DF1-A63E-8D99C9DB5D10}"/>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2" name="Slide Number Placeholder">
            <a:extLst>
              <a:ext uri="{FF2B5EF4-FFF2-40B4-BE49-F238E27FC236}">
                <a16:creationId xmlns:a16="http://schemas.microsoft.com/office/drawing/2014/main" id="{EB8E3562-B016-45EC-8785-B9F59B37EBAD}"/>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11835047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laceholder">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65692E64-D0B7-71C6-B2FE-A4A68731B1F0}"/>
              </a:ext>
            </a:extLst>
          </p:cNvPr>
          <p:cNvSpPr>
            <a:spLocks noGrp="1"/>
          </p:cNvSpPr>
          <p:nvPr>
            <p:ph type="pic" idx="17" hasCustomPrompt="1"/>
          </p:nvPr>
        </p:nvSpPr>
        <p:spPr>
          <a:xfrm>
            <a:off x="5519738" y="0"/>
            <a:ext cx="6778942" cy="6858000"/>
          </a:xfrm>
          <a:prstGeom prst="rect">
            <a:avLst/>
          </a:prstGeom>
          <a:pattFill prst="pct50">
            <a:fgClr>
              <a:schemeClr val="accent1"/>
            </a:fgClr>
            <a:bgClr>
              <a:schemeClr val="accent1">
                <a:lumMod val="50000"/>
              </a:schemeClr>
            </a:bgClr>
          </a:pattFill>
          <a:effectLst/>
        </p:spPr>
        <p:txBody>
          <a:bodyPr vert="horz" wrap="square" lIns="91440" tIns="45720" rIns="91440" bIns="45720" rtlCol="0">
            <a:noAutofit/>
          </a:bodyPr>
          <a:lstStyle>
            <a:lvl1pPr marL="0" indent="0" algn="ctr">
              <a:buFont typeface="Arial" panose="020B0604020202020204" pitchFamily="34" charset="0"/>
              <a:buNone/>
              <a:defRPr lang="en-CA" sz="1800" baseline="0">
                <a:latin typeface="+mn-lt"/>
              </a:defRPr>
            </a:lvl1pPr>
          </a:lstStyle>
          <a:p>
            <a:pPr marL="228600" lvl="0" indent="-228600" algn="ctr"/>
            <a:r>
              <a:rPr lang="en-CA"/>
              <a:t>Image placeholder. Click the icon to add a picture. Or drag &amp; drop your image onto the placeholder. </a:t>
            </a:r>
            <a:br>
              <a:rPr lang="en-CA"/>
            </a:br>
            <a:br>
              <a:rPr lang="en-CA"/>
            </a:br>
            <a:r>
              <a:rPr lang="en-CA"/>
              <a:t>Right-click on the image and choose "Crop" to adjust the photo position.</a:t>
            </a:r>
          </a:p>
        </p:txBody>
      </p:sp>
      <p:sp>
        <p:nvSpPr>
          <p:cNvPr id="5" name="Rectangle 4">
            <a:extLst>
              <a:ext uri="{FF2B5EF4-FFF2-40B4-BE49-F238E27FC236}">
                <a16:creationId xmlns:a16="http://schemas.microsoft.com/office/drawing/2014/main" id="{B93EA3FC-7B05-4B22-B386-ED82FB85840E}"/>
              </a:ext>
            </a:extLst>
          </p:cNvPr>
          <p:cNvSpPr/>
          <p:nvPr userDrawn="1"/>
        </p:nvSpPr>
        <p:spPr>
          <a:xfrm>
            <a:off x="5220812" y="0"/>
            <a:ext cx="7077868" cy="6858000"/>
          </a:xfrm>
          <a:prstGeom prst="rect">
            <a:avLst/>
          </a:prstGeom>
          <a:gradFill>
            <a:gsLst>
              <a:gs pos="19500">
                <a:srgbClr val="1C1F2A"/>
              </a:gs>
              <a:gs pos="0">
                <a:schemeClr val="bg1"/>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17B38C6-4A55-6671-05EA-94208EDCA20D}"/>
              </a:ext>
            </a:extLst>
          </p:cNvPr>
          <p:cNvSpPr>
            <a:spLocks noGrp="1"/>
          </p:cNvSpPr>
          <p:nvPr>
            <p:ph type="ctrTitle" hasCustomPrompt="1"/>
          </p:nvPr>
        </p:nvSpPr>
        <p:spPr>
          <a:xfrm>
            <a:off x="300038" y="1954800"/>
            <a:ext cx="6035040" cy="2708640"/>
          </a:xfrm>
        </p:spPr>
        <p:txBody>
          <a:bodyPr anchor="b">
            <a:noAutofit/>
          </a:bodyPr>
          <a:lstStyle>
            <a:lvl1pPr algn="l">
              <a:defRPr sz="4400">
                <a:solidFill>
                  <a:schemeClr val="tx2"/>
                </a:solidFill>
                <a:latin typeface="+mj-lt"/>
              </a:defRPr>
            </a:lvl1pPr>
          </a:lstStyle>
          <a:p>
            <a:r>
              <a:rPr lang="en-US"/>
              <a:t>Click to edit Master </a:t>
            </a:r>
            <a:br>
              <a:rPr lang="en-US"/>
            </a:br>
            <a:r>
              <a:rPr lang="en-US"/>
              <a:t>title style</a:t>
            </a:r>
          </a:p>
        </p:txBody>
      </p:sp>
      <p:sp>
        <p:nvSpPr>
          <p:cNvPr id="3" name="Subtitle">
            <a:extLst>
              <a:ext uri="{FF2B5EF4-FFF2-40B4-BE49-F238E27FC236}">
                <a16:creationId xmlns:a16="http://schemas.microsoft.com/office/drawing/2014/main" id="{998A2D8D-5D51-42AC-50C0-4A7732147E8F}"/>
              </a:ext>
            </a:extLst>
          </p:cNvPr>
          <p:cNvSpPr>
            <a:spLocks noGrp="1"/>
          </p:cNvSpPr>
          <p:nvPr>
            <p:ph type="subTitle" idx="1"/>
          </p:nvPr>
        </p:nvSpPr>
        <p:spPr>
          <a:xfrm>
            <a:off x="300038" y="4905737"/>
            <a:ext cx="6035040" cy="720000"/>
          </a:xfrm>
        </p:spPr>
        <p:txBody>
          <a:bodyPr anchor="ctr">
            <a:noAutofit/>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a:extLst>
              <a:ext uri="{FF2B5EF4-FFF2-40B4-BE49-F238E27FC236}">
                <a16:creationId xmlns:a16="http://schemas.microsoft.com/office/drawing/2014/main" id="{577A6DDE-24E9-42BC-80BE-3EC8626D2536}"/>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4" name="Date Placeholder">
            <a:extLst>
              <a:ext uri="{FF2B5EF4-FFF2-40B4-BE49-F238E27FC236}">
                <a16:creationId xmlns:a16="http://schemas.microsoft.com/office/drawing/2014/main" id="{9DEFDC5C-BED9-4E0E-AA42-862CFC8E7488}"/>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5" name="Slide Number Placeholder">
            <a:extLst>
              <a:ext uri="{FF2B5EF4-FFF2-40B4-BE49-F238E27FC236}">
                <a16:creationId xmlns:a16="http://schemas.microsoft.com/office/drawing/2014/main" id="{B4128D33-8575-4A81-AA6F-A8FA861D39F7}"/>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pic>
        <p:nvPicPr>
          <p:cNvPr id="19" name="Graphic 18">
            <a:extLst>
              <a:ext uri="{FF2B5EF4-FFF2-40B4-BE49-F238E27FC236}">
                <a16:creationId xmlns:a16="http://schemas.microsoft.com/office/drawing/2014/main" id="{754F8337-10ED-4DE4-A28E-8F7C6CD7094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515784"/>
            <a:ext cx="2562876" cy="648000"/>
          </a:xfrm>
          <a:prstGeom prst="rect">
            <a:avLst/>
          </a:prstGeom>
        </p:spPr>
      </p:pic>
    </p:spTree>
    <p:extLst>
      <p:ext uri="{BB962C8B-B14F-4D97-AF65-F5344CB8AC3E}">
        <p14:creationId xmlns:p14="http://schemas.microsoft.com/office/powerpoint/2010/main" val="4148969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Im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FA2B69-87C6-0EDB-BF7B-7854CB77C22D}"/>
              </a:ext>
            </a:extLst>
          </p:cNvPr>
          <p:cNvSpPr>
            <a:spLocks noGrp="1"/>
          </p:cNvSpPr>
          <p:nvPr>
            <p:ph type="title"/>
          </p:nvPr>
        </p:nvSpPr>
        <p:spPr>
          <a:xfrm>
            <a:off x="300000" y="365125"/>
            <a:ext cx="11592000" cy="1097280"/>
          </a:xfrm>
        </p:spPr>
        <p:txBody>
          <a:bodyPr/>
          <a:lstStyle>
            <a:lvl1pPr algn="l">
              <a:defRPr/>
            </a:lvl1pPr>
          </a:lstStyle>
          <a:p>
            <a:r>
              <a:rPr lang="en-US"/>
              <a:t>Click to edit Master title style</a:t>
            </a:r>
            <a:endParaRPr lang="en-CA"/>
          </a:p>
        </p:txBody>
      </p:sp>
      <p:sp>
        <p:nvSpPr>
          <p:cNvPr id="6" name="Picture Placeholder 1">
            <a:extLst>
              <a:ext uri="{FF2B5EF4-FFF2-40B4-BE49-F238E27FC236}">
                <a16:creationId xmlns:a16="http://schemas.microsoft.com/office/drawing/2014/main" id="{3D141D95-EB39-9105-EE29-350DEAD8E049}"/>
              </a:ext>
            </a:extLst>
          </p:cNvPr>
          <p:cNvSpPr>
            <a:spLocks noGrp="1"/>
          </p:cNvSpPr>
          <p:nvPr>
            <p:ph type="pic" sz="quarter" idx="17" hasCustomPrompt="1"/>
          </p:nvPr>
        </p:nvSpPr>
        <p:spPr>
          <a:xfrm>
            <a:off x="300000" y="1645920"/>
            <a:ext cx="3566160" cy="2194560"/>
          </a:xfrm>
          <a:prstGeom prst="rect">
            <a:avLst/>
          </a:prstGeom>
          <a:pattFill prst="pct50">
            <a:fgClr>
              <a:schemeClr val="accent1"/>
            </a:fgClr>
            <a:bgClr>
              <a:schemeClr val="accent1">
                <a:lumMod val="50000"/>
              </a:schemeClr>
            </a:bgClr>
          </a:pattFill>
        </p:spPr>
        <p:txBody>
          <a:bodyPr>
            <a:normAutofit/>
          </a:bodyPr>
          <a:lstStyle>
            <a:lvl1pPr marL="0" indent="0">
              <a:buNone/>
              <a:defRPr sz="1200"/>
            </a:lvl1pPr>
          </a:lstStyle>
          <a:p>
            <a:r>
              <a:rPr lang="en-CA"/>
              <a:t>Image placeholder. </a:t>
            </a:r>
            <a:br>
              <a:rPr lang="en-CA"/>
            </a:br>
            <a:r>
              <a:rPr lang="en-CA"/>
              <a:t>Click the icon to add a picture. </a:t>
            </a:r>
            <a:br>
              <a:rPr lang="en-CA"/>
            </a:br>
            <a:r>
              <a:rPr lang="en-CA"/>
              <a:t>Or drag &amp; drop your image onto the placeholder. </a:t>
            </a:r>
            <a:br>
              <a:rPr lang="en-CA"/>
            </a:br>
            <a:r>
              <a:rPr lang="en-CA"/>
              <a:t>Right-click on the image and choose </a:t>
            </a:r>
            <a:br>
              <a:rPr lang="en-CA"/>
            </a:br>
            <a:r>
              <a:rPr lang="en-CA"/>
              <a:t>"Crop" to adjust the photo position.</a:t>
            </a:r>
          </a:p>
        </p:txBody>
      </p:sp>
      <p:sp>
        <p:nvSpPr>
          <p:cNvPr id="13" name="Text Placeholder 1">
            <a:extLst>
              <a:ext uri="{FF2B5EF4-FFF2-40B4-BE49-F238E27FC236}">
                <a16:creationId xmlns:a16="http://schemas.microsoft.com/office/drawing/2014/main" id="{EB9F4E8F-6719-4F60-2182-0F476CA69783}"/>
              </a:ext>
            </a:extLst>
          </p:cNvPr>
          <p:cNvSpPr>
            <a:spLocks noGrp="1"/>
          </p:cNvSpPr>
          <p:nvPr>
            <p:ph type="body" sz="quarter" idx="20"/>
          </p:nvPr>
        </p:nvSpPr>
        <p:spPr>
          <a:xfrm>
            <a:off x="300000" y="4114800"/>
            <a:ext cx="3566160" cy="1920240"/>
          </a:xfrm>
        </p:spPr>
        <p:txBody>
          <a:bodyPr>
            <a:noAutofit/>
          </a:bodyPr>
          <a:lstStyle>
            <a:lvl1pPr marL="0" indent="0">
              <a:buNone/>
              <a:defRPr sz="2200"/>
            </a:lvl1pPr>
          </a:lstStyle>
          <a:p>
            <a:pPr lvl="0"/>
            <a:r>
              <a:rPr lang="en-US"/>
              <a:t>Click to edit Master text styles</a:t>
            </a:r>
          </a:p>
        </p:txBody>
      </p:sp>
      <p:sp>
        <p:nvSpPr>
          <p:cNvPr id="7" name="Picture Placeholder 2">
            <a:extLst>
              <a:ext uri="{FF2B5EF4-FFF2-40B4-BE49-F238E27FC236}">
                <a16:creationId xmlns:a16="http://schemas.microsoft.com/office/drawing/2014/main" id="{A3A97BB4-FD18-948B-F278-F16CA077C281}"/>
              </a:ext>
            </a:extLst>
          </p:cNvPr>
          <p:cNvSpPr>
            <a:spLocks noGrp="1"/>
          </p:cNvSpPr>
          <p:nvPr>
            <p:ph type="pic" sz="quarter" idx="18" hasCustomPrompt="1"/>
          </p:nvPr>
        </p:nvSpPr>
        <p:spPr>
          <a:xfrm>
            <a:off x="4311396" y="1645920"/>
            <a:ext cx="3566160" cy="2194560"/>
          </a:xfrm>
          <a:prstGeom prst="rect">
            <a:avLst/>
          </a:prstGeom>
          <a:pattFill prst="pct50">
            <a:fgClr>
              <a:schemeClr val="accent1"/>
            </a:fgClr>
            <a:bgClr>
              <a:schemeClr val="accent1">
                <a:lumMod val="50000"/>
              </a:schemeClr>
            </a:bgClr>
          </a:pattFill>
        </p:spPr>
        <p:txBody>
          <a:bodyPr>
            <a:noAutofit/>
          </a:bodyPr>
          <a:lstStyle>
            <a:lvl1pPr marL="0" indent="0">
              <a:buNone/>
              <a:defRPr sz="1200"/>
            </a:lvl1pPr>
          </a:lstStyle>
          <a:p>
            <a:r>
              <a:rPr lang="en-CA"/>
              <a:t>Image placeholder. </a:t>
            </a:r>
            <a:br>
              <a:rPr lang="en-CA"/>
            </a:br>
            <a:r>
              <a:rPr lang="en-CA"/>
              <a:t>Click the icon to add a picture. </a:t>
            </a:r>
            <a:br>
              <a:rPr lang="en-CA"/>
            </a:br>
            <a:r>
              <a:rPr lang="en-CA"/>
              <a:t>Or drag &amp; drop your image onto the placeholder. </a:t>
            </a:r>
            <a:br>
              <a:rPr lang="en-CA"/>
            </a:br>
            <a:r>
              <a:rPr lang="en-CA"/>
              <a:t>Right-click on the image and choose </a:t>
            </a:r>
            <a:br>
              <a:rPr lang="en-CA"/>
            </a:br>
            <a:r>
              <a:rPr lang="en-CA"/>
              <a:t>"Crop" to adjust the photo position.</a:t>
            </a:r>
          </a:p>
          <a:p>
            <a:endParaRPr lang="en-CA"/>
          </a:p>
          <a:p>
            <a:endParaRPr lang="en-CA"/>
          </a:p>
        </p:txBody>
      </p:sp>
      <p:sp>
        <p:nvSpPr>
          <p:cNvPr id="14" name="Text Placeholder 2">
            <a:extLst>
              <a:ext uri="{FF2B5EF4-FFF2-40B4-BE49-F238E27FC236}">
                <a16:creationId xmlns:a16="http://schemas.microsoft.com/office/drawing/2014/main" id="{1B46AC73-26AA-A642-0687-DB98E2F742D9}"/>
              </a:ext>
            </a:extLst>
          </p:cNvPr>
          <p:cNvSpPr>
            <a:spLocks noGrp="1"/>
          </p:cNvSpPr>
          <p:nvPr>
            <p:ph type="body" sz="quarter" idx="21"/>
          </p:nvPr>
        </p:nvSpPr>
        <p:spPr>
          <a:xfrm>
            <a:off x="4311396" y="4114800"/>
            <a:ext cx="3566160" cy="1920240"/>
          </a:xfrm>
        </p:spPr>
        <p:txBody>
          <a:bodyPr>
            <a:noAutofit/>
          </a:bodyPr>
          <a:lstStyle>
            <a:lvl1pPr marL="0" indent="0">
              <a:buNone/>
              <a:defRPr sz="2200"/>
            </a:lvl1pPr>
          </a:lstStyle>
          <a:p>
            <a:pPr lvl="0"/>
            <a:r>
              <a:rPr lang="en-US"/>
              <a:t>Click to edit Master text styles</a:t>
            </a:r>
          </a:p>
        </p:txBody>
      </p:sp>
      <p:sp>
        <p:nvSpPr>
          <p:cNvPr id="9" name="Picture Placeholder 3">
            <a:extLst>
              <a:ext uri="{FF2B5EF4-FFF2-40B4-BE49-F238E27FC236}">
                <a16:creationId xmlns:a16="http://schemas.microsoft.com/office/drawing/2014/main" id="{EB2762D7-8F3D-5CD1-4C34-2D7A4DB9DB97}"/>
              </a:ext>
            </a:extLst>
          </p:cNvPr>
          <p:cNvSpPr>
            <a:spLocks noGrp="1"/>
          </p:cNvSpPr>
          <p:nvPr>
            <p:ph type="pic" sz="quarter" idx="19" hasCustomPrompt="1"/>
          </p:nvPr>
        </p:nvSpPr>
        <p:spPr>
          <a:xfrm>
            <a:off x="8322792" y="1645920"/>
            <a:ext cx="3566160" cy="2194560"/>
          </a:xfrm>
          <a:prstGeom prst="rect">
            <a:avLst/>
          </a:prstGeom>
          <a:pattFill prst="pct50">
            <a:fgClr>
              <a:schemeClr val="accent1"/>
            </a:fgClr>
            <a:bgClr>
              <a:schemeClr val="accent1">
                <a:lumMod val="50000"/>
              </a:schemeClr>
            </a:bgClr>
          </a:pattFill>
        </p:spPr>
        <p:txBody>
          <a:bodyPr>
            <a:noAutofit/>
          </a:bodyPr>
          <a:lstStyle>
            <a:lvl1pPr marL="0" indent="0">
              <a:buNone/>
              <a:defRPr sz="1200"/>
            </a:lvl1pPr>
          </a:lstStyle>
          <a:p>
            <a:r>
              <a:rPr lang="en-CA"/>
              <a:t>Image placeholder. </a:t>
            </a:r>
            <a:br>
              <a:rPr lang="en-CA"/>
            </a:br>
            <a:r>
              <a:rPr lang="en-CA"/>
              <a:t>Click the icon to add a picture. </a:t>
            </a:r>
            <a:br>
              <a:rPr lang="en-CA"/>
            </a:br>
            <a:r>
              <a:rPr lang="en-CA"/>
              <a:t>Or drag &amp; drop your image onto the placeholder. </a:t>
            </a:r>
            <a:br>
              <a:rPr lang="en-CA"/>
            </a:br>
            <a:r>
              <a:rPr lang="en-CA"/>
              <a:t>Right-click on the image and choose </a:t>
            </a:r>
            <a:br>
              <a:rPr lang="en-CA"/>
            </a:br>
            <a:r>
              <a:rPr lang="en-CA"/>
              <a:t>"Crop" to adjust the photo position.</a:t>
            </a:r>
          </a:p>
          <a:p>
            <a:endParaRPr lang="en-CA"/>
          </a:p>
          <a:p>
            <a:endParaRPr lang="en-CA"/>
          </a:p>
        </p:txBody>
      </p:sp>
      <p:sp>
        <p:nvSpPr>
          <p:cNvPr id="15" name="Text Placeholder 3">
            <a:extLst>
              <a:ext uri="{FF2B5EF4-FFF2-40B4-BE49-F238E27FC236}">
                <a16:creationId xmlns:a16="http://schemas.microsoft.com/office/drawing/2014/main" id="{D85A9687-42AC-75A2-F77B-27FF7D44ECE9}"/>
              </a:ext>
            </a:extLst>
          </p:cNvPr>
          <p:cNvSpPr>
            <a:spLocks noGrp="1"/>
          </p:cNvSpPr>
          <p:nvPr>
            <p:ph type="body" sz="quarter" idx="22"/>
          </p:nvPr>
        </p:nvSpPr>
        <p:spPr>
          <a:xfrm>
            <a:off x="8322792" y="4114800"/>
            <a:ext cx="3566160" cy="1920240"/>
          </a:xfrm>
        </p:spPr>
        <p:txBody>
          <a:bodyPr>
            <a:noAutofit/>
          </a:bodyPr>
          <a:lstStyle>
            <a:lvl1pPr marL="0" indent="0">
              <a:buNone/>
              <a:defRPr sz="2200"/>
            </a:lvl1pPr>
          </a:lstStyle>
          <a:p>
            <a:pPr lvl="0"/>
            <a:r>
              <a:rPr lang="en-US"/>
              <a:t>Click to edit Master text styles</a:t>
            </a:r>
          </a:p>
        </p:txBody>
      </p:sp>
      <p:sp>
        <p:nvSpPr>
          <p:cNvPr id="3" name="Date Placeholder 2">
            <a:extLst>
              <a:ext uri="{FF2B5EF4-FFF2-40B4-BE49-F238E27FC236}">
                <a16:creationId xmlns:a16="http://schemas.microsoft.com/office/drawing/2014/main" id="{E4FEB6F3-33E3-6719-B6A4-7266A5CA87BE}"/>
              </a:ext>
            </a:extLst>
          </p:cNvPr>
          <p:cNvSpPr>
            <a:spLocks noGrp="1"/>
          </p:cNvSpPr>
          <p:nvPr>
            <p:ph type="dt" sz="half" idx="23"/>
          </p:nvPr>
        </p:nvSpPr>
        <p:spPr/>
        <p:txBody>
          <a:bodyPr/>
          <a:lstStyle/>
          <a:p>
            <a:pPr>
              <a:defRPr/>
            </a:pPr>
            <a:fld id="{E00201B9-4D5E-491D-B920-93FC522520BC}" type="datetime1">
              <a:rPr lang="en-CA" smtClean="0"/>
              <a:t>2026-05-18</a:t>
            </a:fld>
            <a:endParaRPr lang="en-CA"/>
          </a:p>
        </p:txBody>
      </p:sp>
      <p:sp>
        <p:nvSpPr>
          <p:cNvPr id="4" name="Footer Placeholder 3">
            <a:extLst>
              <a:ext uri="{FF2B5EF4-FFF2-40B4-BE49-F238E27FC236}">
                <a16:creationId xmlns:a16="http://schemas.microsoft.com/office/drawing/2014/main" id="{91E39FC0-1A2D-C1F1-6900-37F52A9CF7F6}"/>
              </a:ext>
            </a:extLst>
          </p:cNvPr>
          <p:cNvSpPr>
            <a:spLocks noGrp="1"/>
          </p:cNvSpPr>
          <p:nvPr>
            <p:ph type="ftr" sz="quarter" idx="24"/>
          </p:nvPr>
        </p:nvSpPr>
        <p:spPr/>
        <p:txBody>
          <a:bodyPr/>
          <a:lstStyle/>
          <a:p>
            <a:pPr>
              <a:defRPr/>
            </a:pPr>
            <a:r>
              <a:rPr lang="en-US"/>
              <a:t>©2025 Anapaya. All Rights Reserved. </a:t>
            </a:r>
            <a:endParaRPr lang="en-CA"/>
          </a:p>
        </p:txBody>
      </p:sp>
      <p:sp>
        <p:nvSpPr>
          <p:cNvPr id="5" name="Slide Number Placeholder 4">
            <a:extLst>
              <a:ext uri="{FF2B5EF4-FFF2-40B4-BE49-F238E27FC236}">
                <a16:creationId xmlns:a16="http://schemas.microsoft.com/office/drawing/2014/main" id="{B16BD0D0-F9D9-7D07-6F0E-07F0A87BD522}"/>
              </a:ext>
            </a:extLst>
          </p:cNvPr>
          <p:cNvSpPr>
            <a:spLocks noGrp="1"/>
          </p:cNvSpPr>
          <p:nvPr>
            <p:ph type="sldNum" sz="quarter" idx="25"/>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4022199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entered Image">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EC9E1C67-21FF-7E81-FFB1-B87ED87228AA}"/>
              </a:ext>
            </a:extLst>
          </p:cNvPr>
          <p:cNvSpPr>
            <a:spLocks noGrp="1"/>
          </p:cNvSpPr>
          <p:nvPr>
            <p:ph type="pic" sz="quarter" idx="13" hasCustomPrompt="1"/>
          </p:nvPr>
        </p:nvSpPr>
        <p:spPr>
          <a:xfrm>
            <a:off x="0" y="0"/>
            <a:ext cx="12192000" cy="6858000"/>
          </a:xfrm>
          <a:pattFill prst="pct50">
            <a:fgClr>
              <a:schemeClr val="accent1"/>
            </a:fgClr>
            <a:bgClr>
              <a:schemeClr val="accent1">
                <a:lumMod val="50000"/>
              </a:schemeClr>
            </a:bgClr>
          </a:pattFill>
        </p:spPr>
        <p:txBody>
          <a:bodyPr>
            <a:normAutofit/>
          </a:bodyPr>
          <a:lstStyle>
            <a:lvl1pPr marL="0" indent="0">
              <a:buNone/>
              <a:defRPr sz="2000"/>
            </a:lvl1pPr>
          </a:lstStyle>
          <a:p>
            <a:r>
              <a:rPr lang="en-US"/>
              <a:t>Image placeholder. Click the icon to add a picture. </a:t>
            </a:r>
            <a:br>
              <a:rPr lang="en-US"/>
            </a:br>
            <a:r>
              <a:rPr lang="en-US"/>
              <a:t>Or drag &amp; drop your image onto the placeholder.</a:t>
            </a:r>
            <a:br>
              <a:rPr lang="en-US"/>
            </a:br>
            <a:r>
              <a:rPr lang="en-US"/>
              <a:t>Right-click on the image and choose "Crop" to adjust the photo position.</a:t>
            </a:r>
          </a:p>
        </p:txBody>
      </p:sp>
      <p:sp>
        <p:nvSpPr>
          <p:cNvPr id="2" name="Title">
            <a:extLst>
              <a:ext uri="{FF2B5EF4-FFF2-40B4-BE49-F238E27FC236}">
                <a16:creationId xmlns:a16="http://schemas.microsoft.com/office/drawing/2014/main" id="{DB241593-5028-0CFC-66FC-58277DC4C209}"/>
              </a:ext>
            </a:extLst>
          </p:cNvPr>
          <p:cNvSpPr>
            <a:spLocks noGrp="1"/>
          </p:cNvSpPr>
          <p:nvPr>
            <p:ph type="title"/>
          </p:nvPr>
        </p:nvSpPr>
        <p:spPr>
          <a:xfrm>
            <a:off x="685800" y="916336"/>
            <a:ext cx="10817352" cy="4663440"/>
          </a:xfrm>
        </p:spPr>
        <p:txBody>
          <a:bodyPr anchor="ctr"/>
          <a:lstStyle>
            <a:lvl1pPr algn="ctr">
              <a:tabLst>
                <a:tab pos="625475" algn="l"/>
              </a:tabLst>
              <a:defRPr sz="7200"/>
            </a:lvl1pPr>
          </a:lstStyle>
          <a:p>
            <a:r>
              <a:rPr lang="en-US"/>
              <a:t>Click to edit Master title style</a:t>
            </a:r>
          </a:p>
        </p:txBody>
      </p:sp>
      <p:sp>
        <p:nvSpPr>
          <p:cNvPr id="6" name="Date Placeholder">
            <a:extLst>
              <a:ext uri="{FF2B5EF4-FFF2-40B4-BE49-F238E27FC236}">
                <a16:creationId xmlns:a16="http://schemas.microsoft.com/office/drawing/2014/main" id="{D58D8F54-FD68-0313-4AAC-F71C05FB8431}"/>
              </a:ext>
            </a:extLst>
          </p:cNvPr>
          <p:cNvSpPr>
            <a:spLocks noGrp="1"/>
          </p:cNvSpPr>
          <p:nvPr>
            <p:ph type="dt" sz="half" idx="14"/>
          </p:nvPr>
        </p:nvSpPr>
        <p:spPr/>
        <p:txBody>
          <a:bodyPr/>
          <a:lstStyle/>
          <a:p>
            <a:pPr>
              <a:defRPr/>
            </a:pPr>
            <a:fld id="{17909A6D-4C73-4AD8-BE48-9F67140643AB}" type="datetime1">
              <a:rPr lang="en-CA" smtClean="0"/>
              <a:t>2026-05-18</a:t>
            </a:fld>
            <a:endParaRPr lang="en-CA"/>
          </a:p>
        </p:txBody>
      </p:sp>
      <p:sp>
        <p:nvSpPr>
          <p:cNvPr id="7" name="Footer Placeholder">
            <a:extLst>
              <a:ext uri="{FF2B5EF4-FFF2-40B4-BE49-F238E27FC236}">
                <a16:creationId xmlns:a16="http://schemas.microsoft.com/office/drawing/2014/main" id="{9D08F2A7-998A-CD4B-56B4-BCF76C55C97C}"/>
              </a:ext>
            </a:extLst>
          </p:cNvPr>
          <p:cNvSpPr>
            <a:spLocks noGrp="1"/>
          </p:cNvSpPr>
          <p:nvPr>
            <p:ph type="ftr" sz="quarter" idx="15"/>
          </p:nvPr>
        </p:nvSpPr>
        <p:spPr/>
        <p:txBody>
          <a:bodyPr/>
          <a:lstStyle/>
          <a:p>
            <a:pPr>
              <a:defRPr/>
            </a:pPr>
            <a:r>
              <a:rPr lang="en-US"/>
              <a:t>©2025 Anapaya. All Rights Reserved. </a:t>
            </a:r>
            <a:endParaRPr lang="en-CA"/>
          </a:p>
        </p:txBody>
      </p:sp>
      <p:sp>
        <p:nvSpPr>
          <p:cNvPr id="9" name="Slide Number Placeholder">
            <a:extLst>
              <a:ext uri="{FF2B5EF4-FFF2-40B4-BE49-F238E27FC236}">
                <a16:creationId xmlns:a16="http://schemas.microsoft.com/office/drawing/2014/main" id="{0062DB46-E4AE-FF7C-3F7F-007A50E4C43D}"/>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pic>
        <p:nvPicPr>
          <p:cNvPr id="10" name="Graphic 9">
            <a:extLst>
              <a:ext uri="{FF2B5EF4-FFF2-40B4-BE49-F238E27FC236}">
                <a16:creationId xmlns:a16="http://schemas.microsoft.com/office/drawing/2014/main" id="{717E3B47-C3DE-423B-BDFF-888622C37C1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6465235"/>
            <a:ext cx="1022264" cy="126000"/>
          </a:xfrm>
          <a:prstGeom prst="rect">
            <a:avLst/>
          </a:prstGeom>
        </p:spPr>
      </p:pic>
      <p:pic>
        <p:nvPicPr>
          <p:cNvPr id="11" name="Graphic 10">
            <a:extLst>
              <a:ext uri="{FF2B5EF4-FFF2-40B4-BE49-F238E27FC236}">
                <a16:creationId xmlns:a16="http://schemas.microsoft.com/office/drawing/2014/main" id="{3A10A889-944D-425D-B9E1-EBB69FF5D21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610987" y="6478670"/>
            <a:ext cx="1829333" cy="126000"/>
          </a:xfrm>
          <a:prstGeom prst="rect">
            <a:avLst/>
          </a:prstGeom>
        </p:spPr>
      </p:pic>
    </p:spTree>
    <p:extLst>
      <p:ext uri="{BB962C8B-B14F-4D97-AF65-F5344CB8AC3E}">
        <p14:creationId xmlns:p14="http://schemas.microsoft.com/office/powerpoint/2010/main" val="819954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entered video">
    <p:bg>
      <p:bgPr>
        <a:pattFill prst="pct50">
          <a:fgClr>
            <a:schemeClr val="accent1"/>
          </a:fgClr>
          <a:bgClr>
            <a:schemeClr val="accent5"/>
          </a:bgClr>
        </a:pattFill>
        <a:effectLst/>
      </p:bgPr>
    </p:bg>
    <p:spTree>
      <p:nvGrpSpPr>
        <p:cNvPr id="1" name=""/>
        <p:cNvGrpSpPr/>
        <p:nvPr/>
      </p:nvGrpSpPr>
      <p:grpSpPr>
        <a:xfrm>
          <a:off x="0" y="0"/>
          <a:ext cx="0" cy="0"/>
          <a:chOff x="0" y="0"/>
          <a:chExt cx="0" cy="0"/>
        </a:xfrm>
      </p:grpSpPr>
      <p:sp>
        <p:nvSpPr>
          <p:cNvPr id="11" name="Media Placeholder 10">
            <a:extLst>
              <a:ext uri="{FF2B5EF4-FFF2-40B4-BE49-F238E27FC236}">
                <a16:creationId xmlns:a16="http://schemas.microsoft.com/office/drawing/2014/main" id="{1F1093B6-66D1-4C97-94AF-8C5F97AB2933}"/>
              </a:ext>
            </a:extLst>
          </p:cNvPr>
          <p:cNvSpPr>
            <a:spLocks noGrp="1"/>
          </p:cNvSpPr>
          <p:nvPr>
            <p:ph type="media" sz="quarter" idx="18" hasCustomPrompt="1"/>
          </p:nvPr>
        </p:nvSpPr>
        <p:spPr>
          <a:xfrm>
            <a:off x="-1524" y="0"/>
            <a:ext cx="12192000" cy="6858000"/>
          </a:xfrm>
        </p:spPr>
        <p:txBody>
          <a:bodyPr/>
          <a:lstStyle>
            <a:lvl1pPr>
              <a:defRPr/>
            </a:lvl1pPr>
          </a:lstStyle>
          <a:p>
            <a:r>
              <a:rPr lang="en-US"/>
              <a:t>Click to add media</a:t>
            </a:r>
          </a:p>
        </p:txBody>
      </p:sp>
      <p:sp>
        <p:nvSpPr>
          <p:cNvPr id="6" name="Date Placeholder">
            <a:extLst>
              <a:ext uri="{FF2B5EF4-FFF2-40B4-BE49-F238E27FC236}">
                <a16:creationId xmlns:a16="http://schemas.microsoft.com/office/drawing/2014/main" id="{D58D8F54-FD68-0313-4AAC-F71C05FB8431}"/>
              </a:ext>
            </a:extLst>
          </p:cNvPr>
          <p:cNvSpPr>
            <a:spLocks noGrp="1"/>
          </p:cNvSpPr>
          <p:nvPr>
            <p:ph type="dt" sz="half" idx="14"/>
          </p:nvPr>
        </p:nvSpPr>
        <p:spPr/>
        <p:txBody>
          <a:bodyPr/>
          <a:lstStyle/>
          <a:p>
            <a:pPr>
              <a:defRPr/>
            </a:pPr>
            <a:fld id="{17909A6D-4C73-4AD8-BE48-9F67140643AB}" type="datetime1">
              <a:rPr lang="en-CA" smtClean="0"/>
              <a:t>2026-05-18</a:t>
            </a:fld>
            <a:endParaRPr lang="en-CA"/>
          </a:p>
        </p:txBody>
      </p:sp>
      <p:sp>
        <p:nvSpPr>
          <p:cNvPr id="7" name="Footer Placeholder">
            <a:extLst>
              <a:ext uri="{FF2B5EF4-FFF2-40B4-BE49-F238E27FC236}">
                <a16:creationId xmlns:a16="http://schemas.microsoft.com/office/drawing/2014/main" id="{9D08F2A7-998A-CD4B-56B4-BCF76C55C97C}"/>
              </a:ext>
            </a:extLst>
          </p:cNvPr>
          <p:cNvSpPr>
            <a:spLocks noGrp="1"/>
          </p:cNvSpPr>
          <p:nvPr>
            <p:ph type="ftr" sz="quarter" idx="15"/>
          </p:nvPr>
        </p:nvSpPr>
        <p:spPr/>
        <p:txBody>
          <a:bodyPr/>
          <a:lstStyle/>
          <a:p>
            <a:pPr>
              <a:defRPr/>
            </a:pPr>
            <a:r>
              <a:rPr lang="en-US"/>
              <a:t>©2025 Anapaya. All Rights Reserved. </a:t>
            </a:r>
            <a:endParaRPr lang="en-CA"/>
          </a:p>
        </p:txBody>
      </p:sp>
      <p:sp>
        <p:nvSpPr>
          <p:cNvPr id="9" name="Slide Number Placeholder">
            <a:extLst>
              <a:ext uri="{FF2B5EF4-FFF2-40B4-BE49-F238E27FC236}">
                <a16:creationId xmlns:a16="http://schemas.microsoft.com/office/drawing/2014/main" id="{0062DB46-E4AE-FF7C-3F7F-007A50E4C43D}"/>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pic>
        <p:nvPicPr>
          <p:cNvPr id="10" name="Graphic 9">
            <a:extLst>
              <a:ext uri="{FF2B5EF4-FFF2-40B4-BE49-F238E27FC236}">
                <a16:creationId xmlns:a16="http://schemas.microsoft.com/office/drawing/2014/main" id="{717E3B47-C3DE-423B-BDFF-888622C37C1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6465235"/>
            <a:ext cx="1022264" cy="126000"/>
          </a:xfrm>
          <a:prstGeom prst="rect">
            <a:avLst/>
          </a:prstGeom>
        </p:spPr>
      </p:pic>
      <p:pic>
        <p:nvPicPr>
          <p:cNvPr id="8" name="Graphic 7">
            <a:extLst>
              <a:ext uri="{FF2B5EF4-FFF2-40B4-BE49-F238E27FC236}">
                <a16:creationId xmlns:a16="http://schemas.microsoft.com/office/drawing/2014/main" id="{A9F4A848-75CA-457E-B4B8-5AD18502E12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610987" y="6478670"/>
            <a:ext cx="1829333" cy="126000"/>
          </a:xfrm>
          <a:prstGeom prst="rect">
            <a:avLst/>
          </a:prstGeom>
        </p:spPr>
      </p:pic>
    </p:spTree>
    <p:extLst>
      <p:ext uri="{BB962C8B-B14F-4D97-AF65-F5344CB8AC3E}">
        <p14:creationId xmlns:p14="http://schemas.microsoft.com/office/powerpoint/2010/main" val="2538402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Featured Column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57200" y="365760"/>
            <a:ext cx="11274552" cy="822960"/>
          </a:xfrm>
          <a:noFill/>
        </p:spPr>
        <p:txBody>
          <a:bodyPr/>
          <a:lstStyle>
            <a:lvl1pPr algn="ctr">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457264" y="1189038"/>
            <a:ext cx="11274425" cy="585216"/>
          </a:xfrm>
        </p:spPr>
        <p:txBody>
          <a:bodyPr/>
          <a:lstStyle>
            <a:lvl1pPr marL="0" indent="0" algn="ctr">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1463040" y="2194181"/>
            <a:ext cx="1554480" cy="1554480"/>
          </a:xfrm>
          <a:prstGeom prst="rect">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457200" y="4114799"/>
            <a:ext cx="3566160" cy="2103120"/>
          </a:xfrm>
        </p:spPr>
        <p:txBody>
          <a:bodyPr>
            <a:noAutofit/>
          </a:bodyPr>
          <a:lstStyle>
            <a:lvl1pPr marL="0" indent="0" algn="ctr">
              <a:buNone/>
              <a:defRPr sz="22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317236" y="2194181"/>
            <a:ext cx="1554480" cy="1554480"/>
          </a:xfrm>
          <a:prstGeom prst="rect">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4311396" y="4114799"/>
            <a:ext cx="3566160" cy="2103120"/>
          </a:xfrm>
        </p:spPr>
        <p:txBody>
          <a:bodyPr>
            <a:noAutofit/>
          </a:bodyPr>
          <a:lstStyle>
            <a:lvl1pPr marL="0" indent="0" algn="ctr">
              <a:buNone/>
              <a:defRPr sz="22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9171305" y="2194181"/>
            <a:ext cx="1554480" cy="1554480"/>
          </a:xfrm>
          <a:prstGeom prst="rect">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8165465" y="4114799"/>
            <a:ext cx="3566160" cy="2103120"/>
          </a:xfrm>
        </p:spPr>
        <p:txBody>
          <a:bodyPr>
            <a:noAutofit/>
          </a:bodyPr>
          <a:lstStyle>
            <a:lvl1pPr marL="0" indent="0" algn="ctr">
              <a:buNone/>
              <a:defRPr sz="2200"/>
            </a:lvl1pPr>
          </a:lstStyle>
          <a:p>
            <a:pPr lvl="0"/>
            <a:r>
              <a:rPr lang="en-US"/>
              <a:t>Click to edit Master text styles</a:t>
            </a:r>
          </a:p>
        </p:txBody>
      </p:sp>
      <p:sp>
        <p:nvSpPr>
          <p:cNvPr id="3" name="Date Placeholder">
            <a:extLst>
              <a:ext uri="{FF2B5EF4-FFF2-40B4-BE49-F238E27FC236}">
                <a16:creationId xmlns:a16="http://schemas.microsoft.com/office/drawing/2014/main" id="{25065299-E02F-CC42-55F6-F2D7B84DEBFB}"/>
              </a:ext>
            </a:extLst>
          </p:cNvPr>
          <p:cNvSpPr>
            <a:spLocks noGrp="1"/>
          </p:cNvSpPr>
          <p:nvPr>
            <p:ph type="dt" sz="half" idx="25"/>
          </p:nvPr>
        </p:nvSpPr>
        <p:spPr/>
        <p:txBody>
          <a:bodyPr/>
          <a:lstStyle/>
          <a:p>
            <a:pPr>
              <a:defRPr/>
            </a:pPr>
            <a:fld id="{3BF611D4-A0AD-4E06-B619-8329AC674656}" type="datetime1">
              <a:rPr lang="en-CA" smtClean="0"/>
              <a:t>2026-05-18</a:t>
            </a:fld>
            <a:endParaRPr lang="en-CA"/>
          </a:p>
        </p:txBody>
      </p:sp>
      <p:sp>
        <p:nvSpPr>
          <p:cNvPr id="4" name="Footer Placeholder">
            <a:extLst>
              <a:ext uri="{FF2B5EF4-FFF2-40B4-BE49-F238E27FC236}">
                <a16:creationId xmlns:a16="http://schemas.microsoft.com/office/drawing/2014/main" id="{A86C4BF6-2663-CFA7-175C-14CAD22463EE}"/>
              </a:ext>
            </a:extLst>
          </p:cNvPr>
          <p:cNvSpPr>
            <a:spLocks noGrp="1"/>
          </p:cNvSpPr>
          <p:nvPr>
            <p:ph type="ftr" sz="quarter" idx="26"/>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EBF03182-CB48-759B-9ED9-30428FADF906}"/>
              </a:ext>
            </a:extLst>
          </p:cNvPr>
          <p:cNvSpPr>
            <a:spLocks noGrp="1"/>
          </p:cNvSpPr>
          <p:nvPr>
            <p:ph type="sldNum" sz="quarter" idx="2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614642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Featured Row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38" y="365760"/>
            <a:ext cx="4846320" cy="2194560"/>
          </a:xfrm>
          <a:noFill/>
        </p:spPr>
        <p:txBody>
          <a:bodyPr anchor="t"/>
          <a:lstStyle>
            <a:lvl1pPr algn="l">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300039" y="2651760"/>
            <a:ext cx="4846320" cy="3383280"/>
          </a:xfrm>
        </p:spPr>
        <p:txBody>
          <a:bodyPr/>
          <a:lstStyle>
            <a:lvl1pPr marL="0" indent="0" algn="l">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5917883" y="822960"/>
            <a:ext cx="914400" cy="914400"/>
          </a:xfrm>
          <a:prstGeom prst="rect">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7106602" y="822959"/>
            <a:ext cx="4785359" cy="1645920"/>
          </a:xfrm>
        </p:spPr>
        <p:txBody>
          <a:bodyPr>
            <a:noAutofit/>
          </a:bodyPr>
          <a:lstStyle>
            <a:lvl1pPr marL="0" indent="0" algn="l">
              <a:buNone/>
              <a:defRPr sz="22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917883" y="2697480"/>
            <a:ext cx="914400" cy="914400"/>
          </a:xfrm>
          <a:prstGeom prst="rect">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7106602" y="2697479"/>
            <a:ext cx="4785359" cy="1645920"/>
          </a:xfrm>
        </p:spPr>
        <p:txBody>
          <a:bodyPr>
            <a:noAutofit/>
          </a:bodyPr>
          <a:lstStyle>
            <a:lvl1pPr marL="0" indent="0" algn="l">
              <a:buNone/>
              <a:defRPr sz="22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5917883" y="4572000"/>
            <a:ext cx="914400" cy="914400"/>
          </a:xfrm>
          <a:prstGeom prst="rect">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7106602" y="4571999"/>
            <a:ext cx="4785359" cy="1645920"/>
          </a:xfrm>
        </p:spPr>
        <p:txBody>
          <a:bodyPr>
            <a:noAutofit/>
          </a:bodyPr>
          <a:lstStyle>
            <a:lvl1pPr marL="0" indent="0" algn="l">
              <a:buNone/>
              <a:defRPr sz="2200"/>
            </a:lvl1pPr>
          </a:lstStyle>
          <a:p>
            <a:pPr lvl="0"/>
            <a:r>
              <a:rPr lang="en-US"/>
              <a:t>Click to edit Master text styles</a:t>
            </a:r>
          </a:p>
        </p:txBody>
      </p:sp>
      <p:sp>
        <p:nvSpPr>
          <p:cNvPr id="3" name="Date Placeholder">
            <a:extLst>
              <a:ext uri="{FF2B5EF4-FFF2-40B4-BE49-F238E27FC236}">
                <a16:creationId xmlns:a16="http://schemas.microsoft.com/office/drawing/2014/main" id="{B00A4B4E-E39E-2B37-F44C-D84A52B171BB}"/>
              </a:ext>
            </a:extLst>
          </p:cNvPr>
          <p:cNvSpPr>
            <a:spLocks noGrp="1"/>
          </p:cNvSpPr>
          <p:nvPr>
            <p:ph type="dt" sz="half" idx="25"/>
          </p:nvPr>
        </p:nvSpPr>
        <p:spPr/>
        <p:txBody>
          <a:bodyPr/>
          <a:lstStyle/>
          <a:p>
            <a:pPr>
              <a:defRPr/>
            </a:pPr>
            <a:fld id="{3C98B58A-D489-4E6F-888B-1FA8BEAB04B4}" type="datetime1">
              <a:rPr lang="en-CA" smtClean="0"/>
              <a:t>2026-05-18</a:t>
            </a:fld>
            <a:endParaRPr lang="en-CA"/>
          </a:p>
        </p:txBody>
      </p:sp>
      <p:sp>
        <p:nvSpPr>
          <p:cNvPr id="4" name="Footer Placeholder">
            <a:extLst>
              <a:ext uri="{FF2B5EF4-FFF2-40B4-BE49-F238E27FC236}">
                <a16:creationId xmlns:a16="http://schemas.microsoft.com/office/drawing/2014/main" id="{76373A7F-2869-D846-03FB-CB7EE1F553AA}"/>
              </a:ext>
            </a:extLst>
          </p:cNvPr>
          <p:cNvSpPr>
            <a:spLocks noGrp="1"/>
          </p:cNvSpPr>
          <p:nvPr>
            <p:ph type="ftr" sz="quarter" idx="26"/>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BA15DFEF-EF45-8357-6054-5B0D36E705CE}"/>
              </a:ext>
            </a:extLst>
          </p:cNvPr>
          <p:cNvSpPr>
            <a:spLocks noGrp="1"/>
          </p:cNvSpPr>
          <p:nvPr>
            <p:ph type="sldNum" sz="quarter" idx="2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110924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Featured Columns Subtitl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760"/>
            <a:ext cx="11592000" cy="822960"/>
          </a:xfrm>
          <a:noFill/>
        </p:spPr>
        <p:txBody>
          <a:bodyPr/>
          <a:lstStyle>
            <a:lvl1pPr algn="ctr">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300000" y="1189038"/>
            <a:ext cx="11592000" cy="585216"/>
          </a:xfrm>
        </p:spPr>
        <p:txBody>
          <a:bodyPr/>
          <a:lstStyle>
            <a:lvl1pPr marL="0" indent="0" algn="ctr">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1305878" y="2194560"/>
            <a:ext cx="1554480" cy="1554480"/>
          </a:xfrm>
          <a:prstGeom prst="roundRect">
            <a:avLst>
              <a:gd name="adj" fmla="val 4412"/>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7" name="SubTitle Placeholder 1">
            <a:extLst>
              <a:ext uri="{FF2B5EF4-FFF2-40B4-BE49-F238E27FC236}">
                <a16:creationId xmlns:a16="http://schemas.microsoft.com/office/drawing/2014/main" id="{BFF32E9D-CF35-202D-B6C9-8F66FB46FBC6}"/>
              </a:ext>
            </a:extLst>
          </p:cNvPr>
          <p:cNvSpPr>
            <a:spLocks noGrp="1"/>
          </p:cNvSpPr>
          <p:nvPr>
            <p:ph type="body" sz="quarter" idx="25" hasCustomPrompt="1"/>
          </p:nvPr>
        </p:nvSpPr>
        <p:spPr>
          <a:xfrm>
            <a:off x="300038" y="4023360"/>
            <a:ext cx="3566160" cy="461665"/>
          </a:xfrm>
        </p:spPr>
        <p:txBody>
          <a:bodyPr>
            <a:spAutoFit/>
          </a:bodyPr>
          <a:lstStyle>
            <a:lvl1pPr marL="0" indent="0" algn="ctr">
              <a:buNone/>
              <a:defRPr sz="2400" b="1"/>
            </a:lvl1pPr>
          </a:lstStyle>
          <a:p>
            <a:pPr lvl="0"/>
            <a:r>
              <a:rPr lang="en-US"/>
              <a:t>Click to Add Title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300038" y="4572000"/>
            <a:ext cx="3566160" cy="1645920"/>
          </a:xfrm>
        </p:spPr>
        <p:txBody>
          <a:bodyPr>
            <a:noAutofit/>
          </a:bodyPr>
          <a:lstStyle>
            <a:lvl1pPr marL="0" indent="0" algn="ctr">
              <a:buNone/>
              <a:defRPr sz="20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317236" y="2194560"/>
            <a:ext cx="1554480" cy="1554480"/>
          </a:xfrm>
          <a:prstGeom prst="roundRect">
            <a:avLst>
              <a:gd name="adj" fmla="val 3922"/>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2" name="SubTitle Placeholder 2">
            <a:extLst>
              <a:ext uri="{FF2B5EF4-FFF2-40B4-BE49-F238E27FC236}">
                <a16:creationId xmlns:a16="http://schemas.microsoft.com/office/drawing/2014/main" id="{3BCB1ED2-A854-38E0-77F5-521A33C4A876}"/>
              </a:ext>
            </a:extLst>
          </p:cNvPr>
          <p:cNvSpPr>
            <a:spLocks noGrp="1"/>
          </p:cNvSpPr>
          <p:nvPr>
            <p:ph type="body" sz="quarter" idx="26" hasCustomPrompt="1"/>
          </p:nvPr>
        </p:nvSpPr>
        <p:spPr>
          <a:xfrm>
            <a:off x="4311396" y="4023360"/>
            <a:ext cx="3566160" cy="461665"/>
          </a:xfrm>
        </p:spPr>
        <p:txBody>
          <a:bodyPr>
            <a:spAutoFit/>
          </a:bodyPr>
          <a:lstStyle>
            <a:lvl1pPr marL="0" indent="0" algn="ctr">
              <a:buNone/>
              <a:defRPr sz="2400" b="1"/>
            </a:lvl1pPr>
          </a:lstStyle>
          <a:p>
            <a:pPr lvl="0"/>
            <a:r>
              <a:rPr lang="en-US"/>
              <a:t>Click to Add Title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4311396" y="4572000"/>
            <a:ext cx="3566160" cy="1645920"/>
          </a:xfrm>
        </p:spPr>
        <p:txBody>
          <a:bodyPr>
            <a:noAutofit/>
          </a:bodyPr>
          <a:lstStyle>
            <a:lvl1pPr marL="0" indent="0" algn="ctr">
              <a:buNone/>
              <a:defRPr sz="20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9331642" y="2194560"/>
            <a:ext cx="1554480" cy="1554480"/>
          </a:xfrm>
          <a:prstGeom prst="roundRect">
            <a:avLst>
              <a:gd name="adj" fmla="val 2941"/>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5" name="SubTitle Placeholder 3">
            <a:extLst>
              <a:ext uri="{FF2B5EF4-FFF2-40B4-BE49-F238E27FC236}">
                <a16:creationId xmlns:a16="http://schemas.microsoft.com/office/drawing/2014/main" id="{75D748D3-1C39-B6A8-6A21-8C99219A0705}"/>
              </a:ext>
            </a:extLst>
          </p:cNvPr>
          <p:cNvSpPr>
            <a:spLocks noGrp="1"/>
          </p:cNvSpPr>
          <p:nvPr>
            <p:ph type="body" sz="quarter" idx="27" hasCustomPrompt="1"/>
          </p:nvPr>
        </p:nvSpPr>
        <p:spPr>
          <a:xfrm>
            <a:off x="8325802" y="4023360"/>
            <a:ext cx="3566160" cy="461665"/>
          </a:xfrm>
        </p:spPr>
        <p:txBody>
          <a:bodyPr>
            <a:spAutoFit/>
          </a:bodyPr>
          <a:lstStyle>
            <a:lvl1pPr marL="0" indent="0" algn="ctr">
              <a:buNone/>
              <a:defRPr sz="2400" b="1"/>
            </a:lvl1pPr>
          </a:lstStyle>
          <a:p>
            <a:pPr lvl="0"/>
            <a:r>
              <a:rPr lang="en-US"/>
              <a:t>Click to Add Title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8325802" y="4572000"/>
            <a:ext cx="3566160" cy="1645920"/>
          </a:xfrm>
        </p:spPr>
        <p:txBody>
          <a:bodyPr>
            <a:noAutofit/>
          </a:bodyPr>
          <a:lstStyle>
            <a:lvl1pPr marL="0" indent="0" algn="ctr">
              <a:buNone/>
              <a:defRPr sz="2000"/>
            </a:lvl1pPr>
          </a:lstStyle>
          <a:p>
            <a:pPr lvl="0"/>
            <a:r>
              <a:rPr lang="en-US"/>
              <a:t>Click to edit Master text styles</a:t>
            </a:r>
          </a:p>
        </p:txBody>
      </p:sp>
      <p:sp>
        <p:nvSpPr>
          <p:cNvPr id="3" name="Date Placeholder">
            <a:extLst>
              <a:ext uri="{FF2B5EF4-FFF2-40B4-BE49-F238E27FC236}">
                <a16:creationId xmlns:a16="http://schemas.microsoft.com/office/drawing/2014/main" id="{25A083D7-9EEA-2C88-94E0-439110BE17BD}"/>
              </a:ext>
            </a:extLst>
          </p:cNvPr>
          <p:cNvSpPr>
            <a:spLocks noGrp="1"/>
          </p:cNvSpPr>
          <p:nvPr>
            <p:ph type="dt" sz="half" idx="28"/>
          </p:nvPr>
        </p:nvSpPr>
        <p:spPr/>
        <p:txBody>
          <a:bodyPr/>
          <a:lstStyle/>
          <a:p>
            <a:pPr>
              <a:defRPr/>
            </a:pPr>
            <a:fld id="{9EEEFE72-8C8D-4A94-A304-EF084F3168F2}" type="datetime1">
              <a:rPr lang="en-CA" smtClean="0"/>
              <a:t>2026-05-18</a:t>
            </a:fld>
            <a:endParaRPr lang="en-CA"/>
          </a:p>
        </p:txBody>
      </p:sp>
      <p:sp>
        <p:nvSpPr>
          <p:cNvPr id="4" name="Footer Placeholder">
            <a:extLst>
              <a:ext uri="{FF2B5EF4-FFF2-40B4-BE49-F238E27FC236}">
                <a16:creationId xmlns:a16="http://schemas.microsoft.com/office/drawing/2014/main" id="{66825338-B53C-6511-D703-941204B181A2}"/>
              </a:ext>
            </a:extLst>
          </p:cNvPr>
          <p:cNvSpPr>
            <a:spLocks noGrp="1"/>
          </p:cNvSpPr>
          <p:nvPr>
            <p:ph type="ftr" sz="quarter" idx="29"/>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FAD79A8D-676B-9E56-2EC1-909DDA391E29}"/>
              </a:ext>
            </a:extLst>
          </p:cNvPr>
          <p:cNvSpPr>
            <a:spLocks noGrp="1"/>
          </p:cNvSpPr>
          <p:nvPr>
            <p:ph type="sldNum" sz="quarter" idx="30"/>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481900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Featured Rows Subtitl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38" y="365760"/>
            <a:ext cx="4846320" cy="2194560"/>
          </a:xfrm>
          <a:noFill/>
        </p:spPr>
        <p:txBody>
          <a:bodyPr anchor="t"/>
          <a:lstStyle>
            <a:lvl1pPr algn="l">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300039" y="2651760"/>
            <a:ext cx="4846320" cy="3383280"/>
          </a:xfrm>
        </p:spPr>
        <p:txBody>
          <a:bodyPr/>
          <a:lstStyle>
            <a:lvl1pPr marL="0" indent="0" algn="l">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5946543" y="795060"/>
            <a:ext cx="914400" cy="914400"/>
          </a:xfrm>
          <a:prstGeom prst="rect">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7" name="SubTitle Placeholder 1">
            <a:extLst>
              <a:ext uri="{FF2B5EF4-FFF2-40B4-BE49-F238E27FC236}">
                <a16:creationId xmlns:a16="http://schemas.microsoft.com/office/drawing/2014/main" id="{BFF32E9D-CF35-202D-B6C9-8F66FB46FBC6}"/>
              </a:ext>
            </a:extLst>
          </p:cNvPr>
          <p:cNvSpPr>
            <a:spLocks noGrp="1"/>
          </p:cNvSpPr>
          <p:nvPr>
            <p:ph type="body" sz="quarter" idx="25" hasCustomPrompt="1"/>
          </p:nvPr>
        </p:nvSpPr>
        <p:spPr>
          <a:xfrm>
            <a:off x="7137081" y="795060"/>
            <a:ext cx="4754880" cy="457200"/>
          </a:xfrm>
        </p:spPr>
        <p:txBody>
          <a:bodyPr>
            <a:spAutoFit/>
          </a:bodyPr>
          <a:lstStyle>
            <a:lvl1pPr marL="0" indent="0" algn="l">
              <a:buNone/>
              <a:defRPr sz="2400" b="1"/>
            </a:lvl1pPr>
          </a:lstStyle>
          <a:p>
            <a:pPr lvl="0"/>
            <a:r>
              <a:rPr lang="en-US"/>
              <a:t>Click to Add Title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7137081" y="1252260"/>
            <a:ext cx="4754880" cy="1280160"/>
          </a:xfrm>
        </p:spPr>
        <p:txBody>
          <a:bodyPr>
            <a:noAutofit/>
          </a:bodyPr>
          <a:lstStyle>
            <a:lvl1pPr marL="0" indent="0" algn="l">
              <a:buNone/>
              <a:defRPr sz="20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946543" y="2559545"/>
            <a:ext cx="914400" cy="914400"/>
          </a:xfrm>
          <a:prstGeom prst="rect">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2" name="SubTitle Placeholder 2">
            <a:extLst>
              <a:ext uri="{FF2B5EF4-FFF2-40B4-BE49-F238E27FC236}">
                <a16:creationId xmlns:a16="http://schemas.microsoft.com/office/drawing/2014/main" id="{3BCB1ED2-A854-38E0-77F5-521A33C4A876}"/>
              </a:ext>
            </a:extLst>
          </p:cNvPr>
          <p:cNvSpPr>
            <a:spLocks noGrp="1"/>
          </p:cNvSpPr>
          <p:nvPr>
            <p:ph type="body" sz="quarter" idx="26" hasCustomPrompt="1"/>
          </p:nvPr>
        </p:nvSpPr>
        <p:spPr>
          <a:xfrm>
            <a:off x="7137081" y="2559545"/>
            <a:ext cx="4754880" cy="457200"/>
          </a:xfrm>
        </p:spPr>
        <p:txBody>
          <a:bodyPr>
            <a:spAutoFit/>
          </a:bodyPr>
          <a:lstStyle>
            <a:lvl1pPr marL="0" indent="0" algn="l">
              <a:buNone/>
              <a:defRPr sz="2400" b="1"/>
            </a:lvl1pPr>
          </a:lstStyle>
          <a:p>
            <a:pPr lvl="0"/>
            <a:r>
              <a:rPr lang="en-US"/>
              <a:t>Click to Add Title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7137081" y="3034091"/>
            <a:ext cx="4754880" cy="1280160"/>
          </a:xfrm>
        </p:spPr>
        <p:txBody>
          <a:bodyPr>
            <a:noAutofit/>
          </a:bodyPr>
          <a:lstStyle>
            <a:lvl1pPr marL="0" indent="0" algn="l">
              <a:buNone/>
              <a:defRPr sz="20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5946543" y="4324030"/>
            <a:ext cx="914400" cy="914400"/>
          </a:xfrm>
          <a:prstGeom prst="rect">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5" name="SubTitle Placeholder 3">
            <a:extLst>
              <a:ext uri="{FF2B5EF4-FFF2-40B4-BE49-F238E27FC236}">
                <a16:creationId xmlns:a16="http://schemas.microsoft.com/office/drawing/2014/main" id="{75D748D3-1C39-B6A8-6A21-8C99219A0705}"/>
              </a:ext>
            </a:extLst>
          </p:cNvPr>
          <p:cNvSpPr>
            <a:spLocks noGrp="1"/>
          </p:cNvSpPr>
          <p:nvPr>
            <p:ph type="body" sz="quarter" idx="27" hasCustomPrompt="1"/>
          </p:nvPr>
        </p:nvSpPr>
        <p:spPr>
          <a:xfrm>
            <a:off x="7137081" y="4324030"/>
            <a:ext cx="4754880" cy="457200"/>
          </a:xfrm>
        </p:spPr>
        <p:txBody>
          <a:bodyPr>
            <a:spAutoFit/>
          </a:bodyPr>
          <a:lstStyle>
            <a:lvl1pPr marL="0" indent="0" algn="l">
              <a:buNone/>
              <a:defRPr sz="2400" b="1"/>
            </a:lvl1pPr>
          </a:lstStyle>
          <a:p>
            <a:pPr lvl="0"/>
            <a:r>
              <a:rPr lang="en-US"/>
              <a:t>Click to Add Title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7137081" y="4815922"/>
            <a:ext cx="4754880" cy="1280160"/>
          </a:xfrm>
        </p:spPr>
        <p:txBody>
          <a:bodyPr>
            <a:noAutofit/>
          </a:bodyPr>
          <a:lstStyle>
            <a:lvl1pPr marL="0" indent="0" algn="l">
              <a:buNone/>
              <a:defRPr sz="2000"/>
            </a:lvl1pPr>
          </a:lstStyle>
          <a:p>
            <a:pPr lvl="0"/>
            <a:r>
              <a:rPr lang="en-US"/>
              <a:t>Click to edit Master text styles</a:t>
            </a:r>
          </a:p>
        </p:txBody>
      </p:sp>
      <p:sp>
        <p:nvSpPr>
          <p:cNvPr id="3" name="Date Placeholder">
            <a:extLst>
              <a:ext uri="{FF2B5EF4-FFF2-40B4-BE49-F238E27FC236}">
                <a16:creationId xmlns:a16="http://schemas.microsoft.com/office/drawing/2014/main" id="{5E882B25-0BAB-76B0-ACD3-539FA467BC0A}"/>
              </a:ext>
            </a:extLst>
          </p:cNvPr>
          <p:cNvSpPr>
            <a:spLocks noGrp="1"/>
          </p:cNvSpPr>
          <p:nvPr>
            <p:ph type="dt" sz="half" idx="28"/>
          </p:nvPr>
        </p:nvSpPr>
        <p:spPr/>
        <p:txBody>
          <a:bodyPr/>
          <a:lstStyle/>
          <a:p>
            <a:pPr>
              <a:defRPr/>
            </a:pPr>
            <a:fld id="{CDA6BDED-815D-4C68-9F30-A84490E0B79C}" type="datetime1">
              <a:rPr lang="en-CA" smtClean="0"/>
              <a:t>2026-05-18</a:t>
            </a:fld>
            <a:endParaRPr lang="en-CA"/>
          </a:p>
        </p:txBody>
      </p:sp>
      <p:sp>
        <p:nvSpPr>
          <p:cNvPr id="4" name="Footer Placeholder">
            <a:extLst>
              <a:ext uri="{FF2B5EF4-FFF2-40B4-BE49-F238E27FC236}">
                <a16:creationId xmlns:a16="http://schemas.microsoft.com/office/drawing/2014/main" id="{C1DDAC95-E89F-3F52-48E0-2082D2CB7836}"/>
              </a:ext>
            </a:extLst>
          </p:cNvPr>
          <p:cNvSpPr>
            <a:spLocks noGrp="1"/>
          </p:cNvSpPr>
          <p:nvPr>
            <p:ph type="ftr" sz="quarter" idx="29"/>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1DE61712-F4CB-DE5D-F4D4-6185F80D3ED8}"/>
              </a:ext>
            </a:extLst>
          </p:cNvPr>
          <p:cNvSpPr>
            <a:spLocks noGrp="1"/>
          </p:cNvSpPr>
          <p:nvPr>
            <p:ph type="sldNum" sz="quarter" idx="30"/>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44097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a:extLst>
              <a:ext uri="{FF2B5EF4-FFF2-40B4-BE49-F238E27FC236}">
                <a16:creationId xmlns:a16="http://schemas.microsoft.com/office/drawing/2014/main" id="{42B6CB9D-8E21-5956-3FD0-517C8D177CC0}"/>
              </a:ext>
            </a:extLst>
          </p:cNvPr>
          <p:cNvSpPr>
            <a:spLocks noGrp="1"/>
          </p:cNvSpPr>
          <p:nvPr>
            <p:ph type="dt" sz="half" idx="10"/>
          </p:nvPr>
        </p:nvSpPr>
        <p:spPr/>
        <p:txBody>
          <a:bodyPr/>
          <a:lstStyle/>
          <a:p>
            <a:pPr>
              <a:defRPr/>
            </a:pPr>
            <a:fld id="{F20F3B7C-AB70-4324-85F2-8B7F1FA0AA65}" type="datetime1">
              <a:rPr lang="en-CA" smtClean="0"/>
              <a:t>2026-05-18</a:t>
            </a:fld>
            <a:endParaRPr lang="en-CA"/>
          </a:p>
        </p:txBody>
      </p:sp>
      <p:sp>
        <p:nvSpPr>
          <p:cNvPr id="3" name="Footer Placeholder">
            <a:extLst>
              <a:ext uri="{FF2B5EF4-FFF2-40B4-BE49-F238E27FC236}">
                <a16:creationId xmlns:a16="http://schemas.microsoft.com/office/drawing/2014/main" id="{F5574DB1-E204-882E-348E-2A6D41AC78AC}"/>
              </a:ext>
            </a:extLst>
          </p:cNvPr>
          <p:cNvSpPr>
            <a:spLocks noGrp="1"/>
          </p:cNvSpPr>
          <p:nvPr>
            <p:ph type="ftr" sz="quarter" idx="11"/>
          </p:nvPr>
        </p:nvSpPr>
        <p:spPr/>
        <p:txBody>
          <a:bodyPr/>
          <a:lstStyle/>
          <a:p>
            <a:pPr>
              <a:defRPr/>
            </a:pPr>
            <a:r>
              <a:rPr lang="en-US"/>
              <a:t>©2025 Anapaya. All Rights Reserved. </a:t>
            </a:r>
            <a:endParaRPr lang="en-CA"/>
          </a:p>
        </p:txBody>
      </p:sp>
      <p:sp>
        <p:nvSpPr>
          <p:cNvPr id="4" name="Slide Number Placeholder">
            <a:extLst>
              <a:ext uri="{FF2B5EF4-FFF2-40B4-BE49-F238E27FC236}">
                <a16:creationId xmlns:a16="http://schemas.microsoft.com/office/drawing/2014/main" id="{345A6270-0E90-49C4-B10F-40BE955E2A09}"/>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630678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s 3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39" y="365126"/>
            <a:ext cx="11591924"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300037" y="1188720"/>
            <a:ext cx="11591925" cy="461665"/>
          </a:xfrm>
          <a:prstGeom prst="rect">
            <a:avLst/>
          </a:prstGeom>
        </p:spPr>
        <p:txBody>
          <a:bodyPr wrap="square">
            <a:spAutoFit/>
          </a:bodyPr>
          <a:lstStyle>
            <a:lvl1pPr marL="0" indent="0" algn="ctr">
              <a:buNone/>
              <a:defRPr/>
            </a:lvl1pPr>
          </a:lstStyle>
          <a:p>
            <a:pPr lvl="0"/>
            <a:r>
              <a:rPr lang="en-US"/>
              <a:t>Click to edit Master text styles</a:t>
            </a:r>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847109"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27" name="Team Title 1">
            <a:extLst>
              <a:ext uri="{FF2B5EF4-FFF2-40B4-BE49-F238E27FC236}">
                <a16:creationId xmlns:a16="http://schemas.microsoft.com/office/drawing/2014/main" id="{6EAFD626-3487-2D0F-1324-C703A9174AF4}"/>
              </a:ext>
            </a:extLst>
          </p:cNvPr>
          <p:cNvSpPr>
            <a:spLocks noGrp="1"/>
          </p:cNvSpPr>
          <p:nvPr>
            <p:ph type="body" sz="quarter" idx="22" hasCustomPrompt="1"/>
          </p:nvPr>
        </p:nvSpPr>
        <p:spPr>
          <a:xfrm>
            <a:off x="847109"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p:nvPr>
        </p:nvSpPr>
        <p:spPr>
          <a:xfrm>
            <a:off x="847109"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29" name="Team Name 2">
            <a:extLst>
              <a:ext uri="{FF2B5EF4-FFF2-40B4-BE49-F238E27FC236}">
                <a16:creationId xmlns:a16="http://schemas.microsoft.com/office/drawing/2014/main" id="{119B7FC8-E0C7-DA80-A645-D91675B12170}"/>
              </a:ext>
            </a:extLst>
          </p:cNvPr>
          <p:cNvSpPr>
            <a:spLocks noGrp="1"/>
          </p:cNvSpPr>
          <p:nvPr>
            <p:ph type="body" sz="quarter" idx="24" hasCustomPrompt="1"/>
          </p:nvPr>
        </p:nvSpPr>
        <p:spPr>
          <a:xfrm>
            <a:off x="4448556"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0" name="Team Title 2">
            <a:extLst>
              <a:ext uri="{FF2B5EF4-FFF2-40B4-BE49-F238E27FC236}">
                <a16:creationId xmlns:a16="http://schemas.microsoft.com/office/drawing/2014/main" id="{3715FB1B-2E7E-CD94-76BB-0ECF1178BA14}"/>
              </a:ext>
            </a:extLst>
          </p:cNvPr>
          <p:cNvSpPr>
            <a:spLocks noGrp="1"/>
          </p:cNvSpPr>
          <p:nvPr>
            <p:ph type="body" sz="quarter" idx="25" hasCustomPrompt="1"/>
          </p:nvPr>
        </p:nvSpPr>
        <p:spPr>
          <a:xfrm>
            <a:off x="4448556"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1" name="Team Bio 2">
            <a:extLst>
              <a:ext uri="{FF2B5EF4-FFF2-40B4-BE49-F238E27FC236}">
                <a16:creationId xmlns:a16="http://schemas.microsoft.com/office/drawing/2014/main" id="{4224D7B6-B41F-0FDC-C139-B500860FA52F}"/>
              </a:ext>
            </a:extLst>
          </p:cNvPr>
          <p:cNvSpPr>
            <a:spLocks noGrp="1"/>
          </p:cNvSpPr>
          <p:nvPr>
            <p:ph type="body" sz="quarter" idx="26"/>
          </p:nvPr>
        </p:nvSpPr>
        <p:spPr>
          <a:xfrm>
            <a:off x="4448556"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3" name="Team Name 3">
            <a:extLst>
              <a:ext uri="{FF2B5EF4-FFF2-40B4-BE49-F238E27FC236}">
                <a16:creationId xmlns:a16="http://schemas.microsoft.com/office/drawing/2014/main" id="{A20D1C97-D586-7E4E-AE5D-7104ABB71875}"/>
              </a:ext>
            </a:extLst>
          </p:cNvPr>
          <p:cNvSpPr>
            <a:spLocks noGrp="1"/>
          </p:cNvSpPr>
          <p:nvPr>
            <p:ph type="body" sz="quarter" idx="28" hasCustomPrompt="1"/>
          </p:nvPr>
        </p:nvSpPr>
        <p:spPr>
          <a:xfrm>
            <a:off x="8046128"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4" name="Team Title 3">
            <a:extLst>
              <a:ext uri="{FF2B5EF4-FFF2-40B4-BE49-F238E27FC236}">
                <a16:creationId xmlns:a16="http://schemas.microsoft.com/office/drawing/2014/main" id="{92D44158-0DE3-7314-DA5A-FFF522238DC6}"/>
              </a:ext>
            </a:extLst>
          </p:cNvPr>
          <p:cNvSpPr>
            <a:spLocks noGrp="1"/>
          </p:cNvSpPr>
          <p:nvPr>
            <p:ph type="body" sz="quarter" idx="29" hasCustomPrompt="1"/>
          </p:nvPr>
        </p:nvSpPr>
        <p:spPr>
          <a:xfrm>
            <a:off x="8046128"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5" name="Team Bio 3">
            <a:extLst>
              <a:ext uri="{FF2B5EF4-FFF2-40B4-BE49-F238E27FC236}">
                <a16:creationId xmlns:a16="http://schemas.microsoft.com/office/drawing/2014/main" id="{D5F41B13-7DB4-30FE-1881-0871CDFE5669}"/>
              </a:ext>
            </a:extLst>
          </p:cNvPr>
          <p:cNvSpPr>
            <a:spLocks noGrp="1"/>
          </p:cNvSpPr>
          <p:nvPr>
            <p:ph type="body" sz="quarter" idx="30"/>
          </p:nvPr>
        </p:nvSpPr>
        <p:spPr>
          <a:xfrm>
            <a:off x="8046128"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 name="Date Placeholder">
            <a:extLst>
              <a:ext uri="{FF2B5EF4-FFF2-40B4-BE49-F238E27FC236}">
                <a16:creationId xmlns:a16="http://schemas.microsoft.com/office/drawing/2014/main" id="{FC008B19-64E4-5EC3-B262-70E170C2BA85}"/>
              </a:ext>
            </a:extLst>
          </p:cNvPr>
          <p:cNvSpPr>
            <a:spLocks noGrp="1"/>
          </p:cNvSpPr>
          <p:nvPr>
            <p:ph type="dt" sz="half" idx="35"/>
          </p:nvPr>
        </p:nvSpPr>
        <p:spPr/>
        <p:txBody>
          <a:bodyPr/>
          <a:lstStyle/>
          <a:p>
            <a:pPr>
              <a:defRPr/>
            </a:pPr>
            <a:fld id="{5E79FE33-5646-4863-B3EB-265DFE4B0F3B}" type="datetime1">
              <a:rPr lang="en-CA" smtClean="0"/>
              <a:t>2026-05-18</a:t>
            </a:fld>
            <a:endParaRPr lang="en-CA"/>
          </a:p>
        </p:txBody>
      </p:sp>
      <p:sp>
        <p:nvSpPr>
          <p:cNvPr id="4" name="Footer Placeholder">
            <a:extLst>
              <a:ext uri="{FF2B5EF4-FFF2-40B4-BE49-F238E27FC236}">
                <a16:creationId xmlns:a16="http://schemas.microsoft.com/office/drawing/2014/main" id="{D0D9843F-FF94-D202-BA38-217DBF314B2D}"/>
              </a:ext>
            </a:extLst>
          </p:cNvPr>
          <p:cNvSpPr>
            <a:spLocks noGrp="1"/>
          </p:cNvSpPr>
          <p:nvPr>
            <p:ph type="ftr" sz="quarter" idx="36"/>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379FF885-004A-69C5-9F2B-DFAA96F52745}"/>
              </a:ext>
            </a:extLst>
          </p:cNvPr>
          <p:cNvSpPr>
            <a:spLocks noGrp="1"/>
          </p:cNvSpPr>
          <p:nvPr>
            <p:ph type="sldNum" sz="quarter" idx="37"/>
          </p:nvPr>
        </p:nvSpPr>
        <p:spPr/>
        <p:txBody>
          <a:bodyPr/>
          <a:lstStyle/>
          <a:p>
            <a:pPr>
              <a:defRPr/>
            </a:pPr>
            <a:fld id="{6BD307FB-DB4C-6C47-A414-BA54DA0D2891}" type="slidenum">
              <a:rPr lang="en-CA" smtClean="0"/>
              <a:pPr>
                <a:defRPr/>
              </a:pPr>
              <a:t>‹#›</a:t>
            </a:fld>
            <a:endParaRPr lang="en-CA"/>
          </a:p>
        </p:txBody>
      </p:sp>
      <p:sp>
        <p:nvSpPr>
          <p:cNvPr id="19" name="Image Placeholder 1">
            <a:extLst>
              <a:ext uri="{FF2B5EF4-FFF2-40B4-BE49-F238E27FC236}">
                <a16:creationId xmlns:a16="http://schemas.microsoft.com/office/drawing/2014/main" id="{1A742A23-4107-4F5A-A0B6-C3CEB3FD4E00}"/>
              </a:ext>
            </a:extLst>
          </p:cNvPr>
          <p:cNvSpPr>
            <a:spLocks noGrp="1" noChangeAspect="1"/>
          </p:cNvSpPr>
          <p:nvPr>
            <p:ph type="pic" sz="quarter" idx="38"/>
          </p:nvPr>
        </p:nvSpPr>
        <p:spPr>
          <a:xfrm>
            <a:off x="1624348" y="2177216"/>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20" name="Image Placeholder 1">
            <a:extLst>
              <a:ext uri="{FF2B5EF4-FFF2-40B4-BE49-F238E27FC236}">
                <a16:creationId xmlns:a16="http://schemas.microsoft.com/office/drawing/2014/main" id="{A903523B-6115-4305-9C95-7509CF846236}"/>
              </a:ext>
            </a:extLst>
          </p:cNvPr>
          <p:cNvSpPr>
            <a:spLocks noGrp="1" noChangeAspect="1"/>
          </p:cNvSpPr>
          <p:nvPr>
            <p:ph type="pic" sz="quarter" idx="39"/>
          </p:nvPr>
        </p:nvSpPr>
        <p:spPr>
          <a:xfrm>
            <a:off x="5225795" y="2177216"/>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21" name="Image Placeholder 1">
            <a:extLst>
              <a:ext uri="{FF2B5EF4-FFF2-40B4-BE49-F238E27FC236}">
                <a16:creationId xmlns:a16="http://schemas.microsoft.com/office/drawing/2014/main" id="{4C319AD8-FC9A-4872-A151-809913E9EB55}"/>
              </a:ext>
            </a:extLst>
          </p:cNvPr>
          <p:cNvSpPr>
            <a:spLocks noGrp="1" noChangeAspect="1"/>
          </p:cNvSpPr>
          <p:nvPr>
            <p:ph type="pic" sz="quarter" idx="40"/>
          </p:nvPr>
        </p:nvSpPr>
        <p:spPr>
          <a:xfrm>
            <a:off x="8830291" y="2177216"/>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Tree>
    <p:extLst>
      <p:ext uri="{BB962C8B-B14F-4D97-AF65-F5344CB8AC3E}">
        <p14:creationId xmlns:p14="http://schemas.microsoft.com/office/powerpoint/2010/main" val="1894978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s 4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126"/>
            <a:ext cx="11592000"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300000" y="1188720"/>
            <a:ext cx="11592000" cy="548640"/>
          </a:xfrm>
          <a:prstGeom prst="rect">
            <a:avLst/>
          </a:prstGeom>
        </p:spPr>
        <p:txBody>
          <a:bodyPr>
            <a:spAutoFit/>
          </a:bodyPr>
          <a:lstStyle>
            <a:lvl1pPr marL="0" indent="0" algn="ctr">
              <a:buNone/>
              <a:defRPr/>
            </a:lvl1pPr>
          </a:lstStyle>
          <a:p>
            <a:pPr lvl="0"/>
            <a:r>
              <a:rPr lang="en-US"/>
              <a:t>Click to edit Master text styles</a:t>
            </a:r>
          </a:p>
        </p:txBody>
      </p:sp>
      <p:sp>
        <p:nvSpPr>
          <p:cNvPr id="11" name="Image Placeholder 1">
            <a:extLst>
              <a:ext uri="{FF2B5EF4-FFF2-40B4-BE49-F238E27FC236}">
                <a16:creationId xmlns:a16="http://schemas.microsoft.com/office/drawing/2014/main" id="{DBF29729-26CE-407B-E2B5-6CA65F9D3C68}"/>
              </a:ext>
            </a:extLst>
          </p:cNvPr>
          <p:cNvSpPr>
            <a:spLocks noGrp="1" noChangeAspect="1"/>
          </p:cNvSpPr>
          <p:nvPr>
            <p:ph type="pic" sz="quarter" idx="35"/>
          </p:nvPr>
        </p:nvSpPr>
        <p:spPr>
          <a:xfrm>
            <a:off x="757238" y="2103120"/>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300038"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27" name="Team Title 1">
            <a:extLst>
              <a:ext uri="{FF2B5EF4-FFF2-40B4-BE49-F238E27FC236}">
                <a16:creationId xmlns:a16="http://schemas.microsoft.com/office/drawing/2014/main" id="{6EAFD626-3487-2D0F-1324-C703A9174AF4}"/>
              </a:ext>
            </a:extLst>
          </p:cNvPr>
          <p:cNvSpPr>
            <a:spLocks noGrp="1"/>
          </p:cNvSpPr>
          <p:nvPr>
            <p:ph type="body" sz="quarter" idx="22" hasCustomPrompt="1"/>
          </p:nvPr>
        </p:nvSpPr>
        <p:spPr>
          <a:xfrm>
            <a:off x="300038"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p:nvPr>
        </p:nvSpPr>
        <p:spPr>
          <a:xfrm>
            <a:off x="300038"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29" name="Team Name 2">
            <a:extLst>
              <a:ext uri="{FF2B5EF4-FFF2-40B4-BE49-F238E27FC236}">
                <a16:creationId xmlns:a16="http://schemas.microsoft.com/office/drawing/2014/main" id="{119B7FC8-E0C7-DA80-A645-D91675B12170}"/>
              </a:ext>
            </a:extLst>
          </p:cNvPr>
          <p:cNvSpPr>
            <a:spLocks noGrp="1"/>
          </p:cNvSpPr>
          <p:nvPr>
            <p:ph type="body" sz="quarter" idx="24" hasCustomPrompt="1"/>
          </p:nvPr>
        </p:nvSpPr>
        <p:spPr>
          <a:xfrm>
            <a:off x="3280093"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0" name="Team Title 2">
            <a:extLst>
              <a:ext uri="{FF2B5EF4-FFF2-40B4-BE49-F238E27FC236}">
                <a16:creationId xmlns:a16="http://schemas.microsoft.com/office/drawing/2014/main" id="{3715FB1B-2E7E-CD94-76BB-0ECF1178BA14}"/>
              </a:ext>
            </a:extLst>
          </p:cNvPr>
          <p:cNvSpPr>
            <a:spLocks noGrp="1"/>
          </p:cNvSpPr>
          <p:nvPr>
            <p:ph type="body" sz="quarter" idx="25" hasCustomPrompt="1"/>
          </p:nvPr>
        </p:nvSpPr>
        <p:spPr>
          <a:xfrm>
            <a:off x="3280093"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1" name="Team Bio 2">
            <a:extLst>
              <a:ext uri="{FF2B5EF4-FFF2-40B4-BE49-F238E27FC236}">
                <a16:creationId xmlns:a16="http://schemas.microsoft.com/office/drawing/2014/main" id="{4224D7B6-B41F-0FDC-C139-B500860FA52F}"/>
              </a:ext>
            </a:extLst>
          </p:cNvPr>
          <p:cNvSpPr>
            <a:spLocks noGrp="1"/>
          </p:cNvSpPr>
          <p:nvPr>
            <p:ph type="body" sz="quarter" idx="26"/>
          </p:nvPr>
        </p:nvSpPr>
        <p:spPr>
          <a:xfrm>
            <a:off x="3280093"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3" name="Team Name 3">
            <a:extLst>
              <a:ext uri="{FF2B5EF4-FFF2-40B4-BE49-F238E27FC236}">
                <a16:creationId xmlns:a16="http://schemas.microsoft.com/office/drawing/2014/main" id="{A20D1C97-D586-7E4E-AE5D-7104ABB71875}"/>
              </a:ext>
            </a:extLst>
          </p:cNvPr>
          <p:cNvSpPr>
            <a:spLocks noGrp="1"/>
          </p:cNvSpPr>
          <p:nvPr>
            <p:ph type="body" sz="quarter" idx="28" hasCustomPrompt="1"/>
          </p:nvPr>
        </p:nvSpPr>
        <p:spPr>
          <a:xfrm>
            <a:off x="6260148"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4" name="Team Title 3">
            <a:extLst>
              <a:ext uri="{FF2B5EF4-FFF2-40B4-BE49-F238E27FC236}">
                <a16:creationId xmlns:a16="http://schemas.microsoft.com/office/drawing/2014/main" id="{92D44158-0DE3-7314-DA5A-FFF522238DC6}"/>
              </a:ext>
            </a:extLst>
          </p:cNvPr>
          <p:cNvSpPr>
            <a:spLocks noGrp="1"/>
          </p:cNvSpPr>
          <p:nvPr>
            <p:ph type="body" sz="quarter" idx="29" hasCustomPrompt="1"/>
          </p:nvPr>
        </p:nvSpPr>
        <p:spPr>
          <a:xfrm>
            <a:off x="6260148"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5" name="Team Bio 3">
            <a:extLst>
              <a:ext uri="{FF2B5EF4-FFF2-40B4-BE49-F238E27FC236}">
                <a16:creationId xmlns:a16="http://schemas.microsoft.com/office/drawing/2014/main" id="{D5F41B13-7DB4-30FE-1881-0871CDFE5669}"/>
              </a:ext>
            </a:extLst>
          </p:cNvPr>
          <p:cNvSpPr>
            <a:spLocks noGrp="1"/>
          </p:cNvSpPr>
          <p:nvPr>
            <p:ph type="body" sz="quarter" idx="30"/>
          </p:nvPr>
        </p:nvSpPr>
        <p:spPr>
          <a:xfrm>
            <a:off x="6260148"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 name="Team Name 4">
            <a:extLst>
              <a:ext uri="{FF2B5EF4-FFF2-40B4-BE49-F238E27FC236}">
                <a16:creationId xmlns:a16="http://schemas.microsoft.com/office/drawing/2014/main" id="{4594AB84-E094-C512-24D8-0C3C129DA044}"/>
              </a:ext>
            </a:extLst>
          </p:cNvPr>
          <p:cNvSpPr>
            <a:spLocks noGrp="1"/>
          </p:cNvSpPr>
          <p:nvPr>
            <p:ph type="body" sz="quarter" idx="31" hasCustomPrompt="1"/>
          </p:nvPr>
        </p:nvSpPr>
        <p:spPr>
          <a:xfrm>
            <a:off x="9240202"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4" name="Team Title 4">
            <a:extLst>
              <a:ext uri="{FF2B5EF4-FFF2-40B4-BE49-F238E27FC236}">
                <a16:creationId xmlns:a16="http://schemas.microsoft.com/office/drawing/2014/main" id="{FCBFD20D-8C99-477A-01A3-A89708825B92}"/>
              </a:ext>
            </a:extLst>
          </p:cNvPr>
          <p:cNvSpPr>
            <a:spLocks noGrp="1"/>
          </p:cNvSpPr>
          <p:nvPr>
            <p:ph type="body" sz="quarter" idx="32" hasCustomPrompt="1"/>
          </p:nvPr>
        </p:nvSpPr>
        <p:spPr>
          <a:xfrm>
            <a:off x="9240202"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5" name="Team Bio 4">
            <a:extLst>
              <a:ext uri="{FF2B5EF4-FFF2-40B4-BE49-F238E27FC236}">
                <a16:creationId xmlns:a16="http://schemas.microsoft.com/office/drawing/2014/main" id="{4BBB1EFA-5F2C-7223-2719-23E9E3FC38C5}"/>
              </a:ext>
            </a:extLst>
          </p:cNvPr>
          <p:cNvSpPr>
            <a:spLocks noGrp="1"/>
          </p:cNvSpPr>
          <p:nvPr>
            <p:ph type="body" sz="quarter" idx="33"/>
          </p:nvPr>
        </p:nvSpPr>
        <p:spPr>
          <a:xfrm>
            <a:off x="9240202"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6DDF7380-CAAB-4A8B-A12A-4F75E8166833}"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32" name="Image Placeholder 1">
            <a:extLst>
              <a:ext uri="{FF2B5EF4-FFF2-40B4-BE49-F238E27FC236}">
                <a16:creationId xmlns:a16="http://schemas.microsoft.com/office/drawing/2014/main" id="{9326BE1D-2FDF-41EC-93D6-0B161FD3949F}"/>
              </a:ext>
            </a:extLst>
          </p:cNvPr>
          <p:cNvSpPr>
            <a:spLocks noGrp="1" noChangeAspect="1"/>
          </p:cNvSpPr>
          <p:nvPr>
            <p:ph type="pic" sz="quarter" idx="42"/>
          </p:nvPr>
        </p:nvSpPr>
        <p:spPr>
          <a:xfrm>
            <a:off x="3737292" y="2103120"/>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6" name="Image Placeholder 1">
            <a:extLst>
              <a:ext uri="{FF2B5EF4-FFF2-40B4-BE49-F238E27FC236}">
                <a16:creationId xmlns:a16="http://schemas.microsoft.com/office/drawing/2014/main" id="{7AC59130-1891-455D-9379-4ED085849CFD}"/>
              </a:ext>
            </a:extLst>
          </p:cNvPr>
          <p:cNvSpPr>
            <a:spLocks noGrp="1" noChangeAspect="1"/>
          </p:cNvSpPr>
          <p:nvPr>
            <p:ph type="pic" sz="quarter" idx="43"/>
          </p:nvPr>
        </p:nvSpPr>
        <p:spPr>
          <a:xfrm>
            <a:off x="6717347" y="2103120"/>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7" name="Image Placeholder 1">
            <a:extLst>
              <a:ext uri="{FF2B5EF4-FFF2-40B4-BE49-F238E27FC236}">
                <a16:creationId xmlns:a16="http://schemas.microsoft.com/office/drawing/2014/main" id="{85DD19A1-EA49-44A5-B651-5494AB38F051}"/>
              </a:ext>
            </a:extLst>
          </p:cNvPr>
          <p:cNvSpPr>
            <a:spLocks noGrp="1" noChangeAspect="1"/>
          </p:cNvSpPr>
          <p:nvPr>
            <p:ph type="pic" sz="quarter" idx="44"/>
          </p:nvPr>
        </p:nvSpPr>
        <p:spPr>
          <a:xfrm>
            <a:off x="9697401" y="2103120"/>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Tree>
    <p:extLst>
      <p:ext uri="{BB962C8B-B14F-4D97-AF65-F5344CB8AC3E}">
        <p14:creationId xmlns:p14="http://schemas.microsoft.com/office/powerpoint/2010/main" val="143534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Placeholder">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65692E64-D0B7-71C6-B2FE-A4A68731B1F0}"/>
              </a:ext>
            </a:extLst>
          </p:cNvPr>
          <p:cNvSpPr>
            <a:spLocks noGrp="1"/>
          </p:cNvSpPr>
          <p:nvPr>
            <p:ph type="pic" idx="17" hasCustomPrompt="1"/>
          </p:nvPr>
        </p:nvSpPr>
        <p:spPr>
          <a:xfrm>
            <a:off x="6568440" y="0"/>
            <a:ext cx="5730240" cy="6858000"/>
          </a:xfrm>
          <a:prstGeom prst="rect">
            <a:avLst/>
          </a:prstGeom>
          <a:pattFill prst="pct50">
            <a:fgClr>
              <a:schemeClr val="accent1"/>
            </a:fgClr>
            <a:bgClr>
              <a:schemeClr val="accent1">
                <a:lumMod val="50000"/>
              </a:schemeClr>
            </a:bgClr>
          </a:pattFill>
          <a:effectLst/>
        </p:spPr>
        <p:txBody>
          <a:bodyPr vert="horz" wrap="square" lIns="91440" tIns="45720" rIns="91440" bIns="45720" rtlCol="0">
            <a:noAutofit/>
          </a:bodyPr>
          <a:lstStyle>
            <a:lvl1pPr marL="0" indent="0" algn="ctr">
              <a:buFont typeface="Arial" panose="020B0604020202020204" pitchFamily="34" charset="0"/>
              <a:buNone/>
              <a:defRPr lang="en-CA" sz="1800" baseline="0">
                <a:latin typeface="+mn-lt"/>
              </a:defRPr>
            </a:lvl1pPr>
          </a:lstStyle>
          <a:p>
            <a:pPr marL="228600" lvl="0" indent="-228600" algn="ctr"/>
            <a:r>
              <a:rPr lang="en-CA"/>
              <a:t>Image placeholder. Click the icon to add a picture. Or drag &amp; drop your image onto the placeholder. </a:t>
            </a:r>
            <a:br>
              <a:rPr lang="en-CA"/>
            </a:br>
            <a:br>
              <a:rPr lang="en-CA"/>
            </a:br>
            <a:r>
              <a:rPr lang="en-CA"/>
              <a:t>Right-click on the image and choose "Crop" to adjust the photo position.</a:t>
            </a:r>
          </a:p>
        </p:txBody>
      </p:sp>
      <p:sp>
        <p:nvSpPr>
          <p:cNvPr id="2" name="Title">
            <a:extLst>
              <a:ext uri="{FF2B5EF4-FFF2-40B4-BE49-F238E27FC236}">
                <a16:creationId xmlns:a16="http://schemas.microsoft.com/office/drawing/2014/main" id="{D17B38C6-4A55-6671-05EA-94208EDCA20D}"/>
              </a:ext>
            </a:extLst>
          </p:cNvPr>
          <p:cNvSpPr>
            <a:spLocks noGrp="1"/>
          </p:cNvSpPr>
          <p:nvPr>
            <p:ph type="ctrTitle" hasCustomPrompt="1"/>
          </p:nvPr>
        </p:nvSpPr>
        <p:spPr>
          <a:xfrm>
            <a:off x="300038" y="1954800"/>
            <a:ext cx="6035040" cy="2708640"/>
          </a:xfrm>
        </p:spPr>
        <p:txBody>
          <a:bodyPr anchor="b">
            <a:noAutofit/>
          </a:bodyPr>
          <a:lstStyle>
            <a:lvl1pPr algn="l">
              <a:defRPr sz="4400">
                <a:solidFill>
                  <a:schemeClr val="tx2"/>
                </a:solidFill>
                <a:latin typeface="+mj-lt"/>
              </a:defRPr>
            </a:lvl1pPr>
          </a:lstStyle>
          <a:p>
            <a:r>
              <a:rPr lang="en-US"/>
              <a:t>Click to edit Master </a:t>
            </a:r>
            <a:br>
              <a:rPr lang="en-US"/>
            </a:br>
            <a:r>
              <a:rPr lang="en-US"/>
              <a:t>title style</a:t>
            </a:r>
          </a:p>
        </p:txBody>
      </p:sp>
      <p:sp>
        <p:nvSpPr>
          <p:cNvPr id="3" name="Subtitle">
            <a:extLst>
              <a:ext uri="{FF2B5EF4-FFF2-40B4-BE49-F238E27FC236}">
                <a16:creationId xmlns:a16="http://schemas.microsoft.com/office/drawing/2014/main" id="{998A2D8D-5D51-42AC-50C0-4A7732147E8F}"/>
              </a:ext>
            </a:extLst>
          </p:cNvPr>
          <p:cNvSpPr>
            <a:spLocks noGrp="1"/>
          </p:cNvSpPr>
          <p:nvPr>
            <p:ph type="subTitle" idx="1"/>
          </p:nvPr>
        </p:nvSpPr>
        <p:spPr>
          <a:xfrm>
            <a:off x="300038" y="4905737"/>
            <a:ext cx="6035040" cy="720000"/>
          </a:xfrm>
        </p:spPr>
        <p:txBody>
          <a:bodyPr anchor="ctr">
            <a:noAutofit/>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a:extLst>
              <a:ext uri="{FF2B5EF4-FFF2-40B4-BE49-F238E27FC236}">
                <a16:creationId xmlns:a16="http://schemas.microsoft.com/office/drawing/2014/main" id="{7205FA84-DC8E-4F50-A95E-8AB09F2BFC7B}"/>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1" name="Date Placeholder">
            <a:extLst>
              <a:ext uri="{FF2B5EF4-FFF2-40B4-BE49-F238E27FC236}">
                <a16:creationId xmlns:a16="http://schemas.microsoft.com/office/drawing/2014/main" id="{B0235A1F-9270-4CFA-B2FD-AE140F9B148F}"/>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2" name="Slide Number Placeholder">
            <a:extLst>
              <a:ext uri="{FF2B5EF4-FFF2-40B4-BE49-F238E27FC236}">
                <a16:creationId xmlns:a16="http://schemas.microsoft.com/office/drawing/2014/main" id="{845E28EC-7310-4FC9-8F08-64577AA332D3}"/>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pic>
        <p:nvPicPr>
          <p:cNvPr id="13" name="Graphic 12">
            <a:extLst>
              <a:ext uri="{FF2B5EF4-FFF2-40B4-BE49-F238E27FC236}">
                <a16:creationId xmlns:a16="http://schemas.microsoft.com/office/drawing/2014/main" id="{31D82C6F-937C-4544-9C26-7C2EE47AB6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515784"/>
            <a:ext cx="2562876" cy="648000"/>
          </a:xfrm>
          <a:prstGeom prst="rect">
            <a:avLst/>
          </a:prstGeom>
        </p:spPr>
      </p:pic>
    </p:spTree>
    <p:extLst>
      <p:ext uri="{BB962C8B-B14F-4D97-AF65-F5344CB8AC3E}">
        <p14:creationId xmlns:p14="http://schemas.microsoft.com/office/powerpoint/2010/main" val="1462447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s 6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126"/>
            <a:ext cx="11592000" cy="822960"/>
          </a:xfrm>
          <a:noFill/>
        </p:spPr>
        <p:txBody>
          <a:bodyPr/>
          <a:lstStyle>
            <a:lvl1pPr algn="ctr">
              <a:defRPr/>
            </a:lvl1pPr>
          </a:lstStyle>
          <a:p>
            <a:r>
              <a:rPr lang="en-US"/>
              <a:t>Click to edit Master title style</a:t>
            </a:r>
            <a:endParaRPr lang="en-CA"/>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3D00F427-CE55-4ECD-94A6-B0230502E445}"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25" name="Image Placeholder 1">
            <a:extLst>
              <a:ext uri="{FF2B5EF4-FFF2-40B4-BE49-F238E27FC236}">
                <a16:creationId xmlns:a16="http://schemas.microsoft.com/office/drawing/2014/main" id="{97E598A7-00C2-4C7D-A621-586C25B6C801}"/>
              </a:ext>
            </a:extLst>
          </p:cNvPr>
          <p:cNvSpPr>
            <a:spLocks noGrp="1"/>
          </p:cNvSpPr>
          <p:nvPr>
            <p:ph type="pic" sz="quarter" idx="35"/>
          </p:nvPr>
        </p:nvSpPr>
        <p:spPr>
          <a:xfrm>
            <a:off x="887896" y="1402039"/>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26" name="Team Name 1">
            <a:extLst>
              <a:ext uri="{FF2B5EF4-FFF2-40B4-BE49-F238E27FC236}">
                <a16:creationId xmlns:a16="http://schemas.microsoft.com/office/drawing/2014/main" id="{CE87599C-1025-4061-A0DB-765AAFFEF349}"/>
              </a:ext>
            </a:extLst>
          </p:cNvPr>
          <p:cNvSpPr>
            <a:spLocks noGrp="1"/>
          </p:cNvSpPr>
          <p:nvPr>
            <p:ph type="body" sz="quarter" idx="18" hasCustomPrompt="1"/>
          </p:nvPr>
        </p:nvSpPr>
        <p:spPr>
          <a:xfrm>
            <a:off x="887896" y="2978653"/>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38" name="Image Placeholder 1">
            <a:extLst>
              <a:ext uri="{FF2B5EF4-FFF2-40B4-BE49-F238E27FC236}">
                <a16:creationId xmlns:a16="http://schemas.microsoft.com/office/drawing/2014/main" id="{FD104689-E47B-4048-928C-098136E8304C}"/>
              </a:ext>
            </a:extLst>
          </p:cNvPr>
          <p:cNvSpPr>
            <a:spLocks noGrp="1"/>
          </p:cNvSpPr>
          <p:nvPr>
            <p:ph type="pic" sz="quarter" idx="42"/>
          </p:nvPr>
        </p:nvSpPr>
        <p:spPr>
          <a:xfrm>
            <a:off x="3491948" y="1402039"/>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9" name="Team Name 1">
            <a:extLst>
              <a:ext uri="{FF2B5EF4-FFF2-40B4-BE49-F238E27FC236}">
                <a16:creationId xmlns:a16="http://schemas.microsoft.com/office/drawing/2014/main" id="{03A9043C-349C-4EC2-9F5C-AB1CA7E249C7}"/>
              </a:ext>
            </a:extLst>
          </p:cNvPr>
          <p:cNvSpPr>
            <a:spLocks noGrp="1"/>
          </p:cNvSpPr>
          <p:nvPr>
            <p:ph type="body" sz="quarter" idx="43" hasCustomPrompt="1"/>
          </p:nvPr>
        </p:nvSpPr>
        <p:spPr>
          <a:xfrm>
            <a:off x="3491948" y="2978653"/>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41" name="Image Placeholder 1">
            <a:extLst>
              <a:ext uri="{FF2B5EF4-FFF2-40B4-BE49-F238E27FC236}">
                <a16:creationId xmlns:a16="http://schemas.microsoft.com/office/drawing/2014/main" id="{66E1458E-39F6-40CD-9470-ECD7BC49AB63}"/>
              </a:ext>
            </a:extLst>
          </p:cNvPr>
          <p:cNvSpPr>
            <a:spLocks noGrp="1"/>
          </p:cNvSpPr>
          <p:nvPr>
            <p:ph type="pic" sz="quarter" idx="45"/>
          </p:nvPr>
        </p:nvSpPr>
        <p:spPr>
          <a:xfrm>
            <a:off x="6096000" y="1402039"/>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2" name="Team Name 1">
            <a:extLst>
              <a:ext uri="{FF2B5EF4-FFF2-40B4-BE49-F238E27FC236}">
                <a16:creationId xmlns:a16="http://schemas.microsoft.com/office/drawing/2014/main" id="{11DCDD5B-B26F-44CC-9D33-85D439A1E3D2}"/>
              </a:ext>
            </a:extLst>
          </p:cNvPr>
          <p:cNvSpPr>
            <a:spLocks noGrp="1"/>
          </p:cNvSpPr>
          <p:nvPr>
            <p:ph type="body" sz="quarter" idx="46" hasCustomPrompt="1"/>
          </p:nvPr>
        </p:nvSpPr>
        <p:spPr>
          <a:xfrm>
            <a:off x="6096000" y="2996375"/>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44" name="Image Placeholder 1">
            <a:extLst>
              <a:ext uri="{FF2B5EF4-FFF2-40B4-BE49-F238E27FC236}">
                <a16:creationId xmlns:a16="http://schemas.microsoft.com/office/drawing/2014/main" id="{D0C54BA1-4F46-4FDF-AFCE-905F9B1AF117}"/>
              </a:ext>
            </a:extLst>
          </p:cNvPr>
          <p:cNvSpPr>
            <a:spLocks noGrp="1"/>
          </p:cNvSpPr>
          <p:nvPr>
            <p:ph type="pic" sz="quarter" idx="48"/>
          </p:nvPr>
        </p:nvSpPr>
        <p:spPr>
          <a:xfrm>
            <a:off x="8700052" y="1402039"/>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5" name="Team Name 1">
            <a:extLst>
              <a:ext uri="{FF2B5EF4-FFF2-40B4-BE49-F238E27FC236}">
                <a16:creationId xmlns:a16="http://schemas.microsoft.com/office/drawing/2014/main" id="{0CC0E20B-A0B4-41E1-B295-64651407F971}"/>
              </a:ext>
            </a:extLst>
          </p:cNvPr>
          <p:cNvSpPr>
            <a:spLocks noGrp="1"/>
          </p:cNvSpPr>
          <p:nvPr>
            <p:ph type="body" sz="quarter" idx="49" hasCustomPrompt="1"/>
          </p:nvPr>
        </p:nvSpPr>
        <p:spPr>
          <a:xfrm>
            <a:off x="8700052" y="2996375"/>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47" name="Team Title 1">
            <a:extLst>
              <a:ext uri="{FF2B5EF4-FFF2-40B4-BE49-F238E27FC236}">
                <a16:creationId xmlns:a16="http://schemas.microsoft.com/office/drawing/2014/main" id="{2634A371-829C-451C-A859-510EB8AD39C0}"/>
              </a:ext>
            </a:extLst>
          </p:cNvPr>
          <p:cNvSpPr>
            <a:spLocks noGrp="1"/>
          </p:cNvSpPr>
          <p:nvPr>
            <p:ph type="body" sz="quarter" idx="22" hasCustomPrompt="1"/>
          </p:nvPr>
        </p:nvSpPr>
        <p:spPr>
          <a:xfrm>
            <a:off x="887896" y="3391864"/>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48" name="Team Title 1">
            <a:extLst>
              <a:ext uri="{FF2B5EF4-FFF2-40B4-BE49-F238E27FC236}">
                <a16:creationId xmlns:a16="http://schemas.microsoft.com/office/drawing/2014/main" id="{C6EE61D6-881E-4290-9D1A-59A7EF38FE55}"/>
              </a:ext>
            </a:extLst>
          </p:cNvPr>
          <p:cNvSpPr>
            <a:spLocks noGrp="1"/>
          </p:cNvSpPr>
          <p:nvPr>
            <p:ph type="body" sz="quarter" idx="50" hasCustomPrompt="1"/>
          </p:nvPr>
        </p:nvSpPr>
        <p:spPr>
          <a:xfrm>
            <a:off x="3491948" y="3391864"/>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49" name="Team Title 1">
            <a:extLst>
              <a:ext uri="{FF2B5EF4-FFF2-40B4-BE49-F238E27FC236}">
                <a16:creationId xmlns:a16="http://schemas.microsoft.com/office/drawing/2014/main" id="{65AD3BBA-C30A-4DBA-B91F-2DA8782569B6}"/>
              </a:ext>
            </a:extLst>
          </p:cNvPr>
          <p:cNvSpPr>
            <a:spLocks noGrp="1"/>
          </p:cNvSpPr>
          <p:nvPr>
            <p:ph type="body" sz="quarter" idx="51" hasCustomPrompt="1"/>
          </p:nvPr>
        </p:nvSpPr>
        <p:spPr>
          <a:xfrm>
            <a:off x="6096000" y="3391864"/>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50" name="Team Title 1">
            <a:extLst>
              <a:ext uri="{FF2B5EF4-FFF2-40B4-BE49-F238E27FC236}">
                <a16:creationId xmlns:a16="http://schemas.microsoft.com/office/drawing/2014/main" id="{05445C1C-38BA-4860-88F8-5AB7D1C743C7}"/>
              </a:ext>
            </a:extLst>
          </p:cNvPr>
          <p:cNvSpPr>
            <a:spLocks noGrp="1"/>
          </p:cNvSpPr>
          <p:nvPr>
            <p:ph type="body" sz="quarter" idx="52" hasCustomPrompt="1"/>
          </p:nvPr>
        </p:nvSpPr>
        <p:spPr>
          <a:xfrm>
            <a:off x="8700052" y="3391864"/>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63" name="Image Placeholder 1">
            <a:extLst>
              <a:ext uri="{FF2B5EF4-FFF2-40B4-BE49-F238E27FC236}">
                <a16:creationId xmlns:a16="http://schemas.microsoft.com/office/drawing/2014/main" id="{92A270B1-C82C-429B-8788-341FD80FFEB6}"/>
              </a:ext>
            </a:extLst>
          </p:cNvPr>
          <p:cNvSpPr>
            <a:spLocks noGrp="1"/>
          </p:cNvSpPr>
          <p:nvPr>
            <p:ph type="pic" sz="quarter" idx="53"/>
          </p:nvPr>
        </p:nvSpPr>
        <p:spPr>
          <a:xfrm>
            <a:off x="887896" y="3876108"/>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64" name="Team Name 1">
            <a:extLst>
              <a:ext uri="{FF2B5EF4-FFF2-40B4-BE49-F238E27FC236}">
                <a16:creationId xmlns:a16="http://schemas.microsoft.com/office/drawing/2014/main" id="{C0CB7F77-A068-4B08-BAF7-2D4FC754CA09}"/>
              </a:ext>
            </a:extLst>
          </p:cNvPr>
          <p:cNvSpPr>
            <a:spLocks noGrp="1"/>
          </p:cNvSpPr>
          <p:nvPr>
            <p:ph type="body" sz="quarter" idx="54" hasCustomPrompt="1"/>
          </p:nvPr>
        </p:nvSpPr>
        <p:spPr>
          <a:xfrm>
            <a:off x="887896" y="5452722"/>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65" name="Image Placeholder 1">
            <a:extLst>
              <a:ext uri="{FF2B5EF4-FFF2-40B4-BE49-F238E27FC236}">
                <a16:creationId xmlns:a16="http://schemas.microsoft.com/office/drawing/2014/main" id="{50AB36F7-C792-4877-86E9-25DBA6A21ADB}"/>
              </a:ext>
            </a:extLst>
          </p:cNvPr>
          <p:cNvSpPr>
            <a:spLocks noGrp="1"/>
          </p:cNvSpPr>
          <p:nvPr>
            <p:ph type="pic" sz="quarter" idx="55"/>
          </p:nvPr>
        </p:nvSpPr>
        <p:spPr>
          <a:xfrm>
            <a:off x="3491948" y="3876108"/>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66" name="Team Name 1">
            <a:extLst>
              <a:ext uri="{FF2B5EF4-FFF2-40B4-BE49-F238E27FC236}">
                <a16:creationId xmlns:a16="http://schemas.microsoft.com/office/drawing/2014/main" id="{E0E4D135-4F76-49B6-87C8-56D0F05DF8CD}"/>
              </a:ext>
            </a:extLst>
          </p:cNvPr>
          <p:cNvSpPr>
            <a:spLocks noGrp="1"/>
          </p:cNvSpPr>
          <p:nvPr>
            <p:ph type="body" sz="quarter" idx="56" hasCustomPrompt="1"/>
          </p:nvPr>
        </p:nvSpPr>
        <p:spPr>
          <a:xfrm>
            <a:off x="3491948" y="5452722"/>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67" name="Image Placeholder 1">
            <a:extLst>
              <a:ext uri="{FF2B5EF4-FFF2-40B4-BE49-F238E27FC236}">
                <a16:creationId xmlns:a16="http://schemas.microsoft.com/office/drawing/2014/main" id="{E30F28FB-2645-4F81-88C1-18E9013DF92F}"/>
              </a:ext>
            </a:extLst>
          </p:cNvPr>
          <p:cNvSpPr>
            <a:spLocks noGrp="1"/>
          </p:cNvSpPr>
          <p:nvPr>
            <p:ph type="pic" sz="quarter" idx="57"/>
          </p:nvPr>
        </p:nvSpPr>
        <p:spPr>
          <a:xfrm>
            <a:off x="6096000" y="3876108"/>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68" name="Team Name 1">
            <a:extLst>
              <a:ext uri="{FF2B5EF4-FFF2-40B4-BE49-F238E27FC236}">
                <a16:creationId xmlns:a16="http://schemas.microsoft.com/office/drawing/2014/main" id="{4A0D32F8-0489-4DDE-828C-DBE19D434A2C}"/>
              </a:ext>
            </a:extLst>
          </p:cNvPr>
          <p:cNvSpPr>
            <a:spLocks noGrp="1"/>
          </p:cNvSpPr>
          <p:nvPr>
            <p:ph type="body" sz="quarter" idx="58" hasCustomPrompt="1"/>
          </p:nvPr>
        </p:nvSpPr>
        <p:spPr>
          <a:xfrm>
            <a:off x="6096000" y="5470444"/>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69" name="Image Placeholder 1">
            <a:extLst>
              <a:ext uri="{FF2B5EF4-FFF2-40B4-BE49-F238E27FC236}">
                <a16:creationId xmlns:a16="http://schemas.microsoft.com/office/drawing/2014/main" id="{2DFA8217-D32E-4C1F-8902-5E46E6F4C202}"/>
              </a:ext>
            </a:extLst>
          </p:cNvPr>
          <p:cNvSpPr>
            <a:spLocks noGrp="1"/>
          </p:cNvSpPr>
          <p:nvPr>
            <p:ph type="pic" sz="quarter" idx="59"/>
          </p:nvPr>
        </p:nvSpPr>
        <p:spPr>
          <a:xfrm>
            <a:off x="8700052" y="3876108"/>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70" name="Team Name 1">
            <a:extLst>
              <a:ext uri="{FF2B5EF4-FFF2-40B4-BE49-F238E27FC236}">
                <a16:creationId xmlns:a16="http://schemas.microsoft.com/office/drawing/2014/main" id="{8B5A4688-1062-406E-9103-95E6D3780940}"/>
              </a:ext>
            </a:extLst>
          </p:cNvPr>
          <p:cNvSpPr>
            <a:spLocks noGrp="1"/>
          </p:cNvSpPr>
          <p:nvPr>
            <p:ph type="body" sz="quarter" idx="60" hasCustomPrompt="1"/>
          </p:nvPr>
        </p:nvSpPr>
        <p:spPr>
          <a:xfrm>
            <a:off x="8700052" y="5470444"/>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71" name="Team Title 1">
            <a:extLst>
              <a:ext uri="{FF2B5EF4-FFF2-40B4-BE49-F238E27FC236}">
                <a16:creationId xmlns:a16="http://schemas.microsoft.com/office/drawing/2014/main" id="{871559ED-7BC2-45CE-A74D-C5CA7972233C}"/>
              </a:ext>
            </a:extLst>
          </p:cNvPr>
          <p:cNvSpPr>
            <a:spLocks noGrp="1"/>
          </p:cNvSpPr>
          <p:nvPr>
            <p:ph type="body" sz="quarter" idx="61" hasCustomPrompt="1"/>
          </p:nvPr>
        </p:nvSpPr>
        <p:spPr>
          <a:xfrm>
            <a:off x="887896" y="5865933"/>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72" name="Team Title 1">
            <a:extLst>
              <a:ext uri="{FF2B5EF4-FFF2-40B4-BE49-F238E27FC236}">
                <a16:creationId xmlns:a16="http://schemas.microsoft.com/office/drawing/2014/main" id="{89AAE847-2E20-406D-8171-646E92EEC782}"/>
              </a:ext>
            </a:extLst>
          </p:cNvPr>
          <p:cNvSpPr>
            <a:spLocks noGrp="1"/>
          </p:cNvSpPr>
          <p:nvPr>
            <p:ph type="body" sz="quarter" idx="62" hasCustomPrompt="1"/>
          </p:nvPr>
        </p:nvSpPr>
        <p:spPr>
          <a:xfrm>
            <a:off x="3491948" y="5865933"/>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73" name="Team Title 1">
            <a:extLst>
              <a:ext uri="{FF2B5EF4-FFF2-40B4-BE49-F238E27FC236}">
                <a16:creationId xmlns:a16="http://schemas.microsoft.com/office/drawing/2014/main" id="{BF0464B1-CF50-40C7-A70C-4F1173EA8BF9}"/>
              </a:ext>
            </a:extLst>
          </p:cNvPr>
          <p:cNvSpPr>
            <a:spLocks noGrp="1"/>
          </p:cNvSpPr>
          <p:nvPr>
            <p:ph type="body" sz="quarter" idx="63" hasCustomPrompt="1"/>
          </p:nvPr>
        </p:nvSpPr>
        <p:spPr>
          <a:xfrm>
            <a:off x="6096000" y="5865933"/>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74" name="Team Title 1">
            <a:extLst>
              <a:ext uri="{FF2B5EF4-FFF2-40B4-BE49-F238E27FC236}">
                <a16:creationId xmlns:a16="http://schemas.microsoft.com/office/drawing/2014/main" id="{8CD64F12-EEED-4E7F-9468-5AFB562B7DEB}"/>
              </a:ext>
            </a:extLst>
          </p:cNvPr>
          <p:cNvSpPr>
            <a:spLocks noGrp="1"/>
          </p:cNvSpPr>
          <p:nvPr>
            <p:ph type="body" sz="quarter" idx="64" hasCustomPrompt="1"/>
          </p:nvPr>
        </p:nvSpPr>
        <p:spPr>
          <a:xfrm>
            <a:off x="8700052" y="5865933"/>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Tree>
    <p:extLst>
      <p:ext uri="{BB962C8B-B14F-4D97-AF65-F5344CB8AC3E}">
        <p14:creationId xmlns:p14="http://schemas.microsoft.com/office/powerpoint/2010/main" val="2342606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phot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126"/>
            <a:ext cx="11592000" cy="720000"/>
          </a:xfrm>
          <a:noFill/>
        </p:spPr>
        <p:txBody>
          <a:bodyPr/>
          <a:lstStyle>
            <a:lvl1pPr algn="l">
              <a:defRPr/>
            </a:lvl1pPr>
          </a:lstStyle>
          <a:p>
            <a:r>
              <a:rPr lang="en-US"/>
              <a:t>Click to edit Master title style</a:t>
            </a:r>
            <a:endParaRPr lang="en-CA"/>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3D00F427-CE55-4ECD-94A6-B0230502E445}"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25" name="Image Placeholder 1">
            <a:extLst>
              <a:ext uri="{FF2B5EF4-FFF2-40B4-BE49-F238E27FC236}">
                <a16:creationId xmlns:a16="http://schemas.microsoft.com/office/drawing/2014/main" id="{97E598A7-00C2-4C7D-A621-586C25B6C801}"/>
              </a:ext>
            </a:extLst>
          </p:cNvPr>
          <p:cNvSpPr>
            <a:spLocks noGrp="1"/>
          </p:cNvSpPr>
          <p:nvPr>
            <p:ph type="pic" sz="quarter" idx="35"/>
          </p:nvPr>
        </p:nvSpPr>
        <p:spPr>
          <a:xfrm>
            <a:off x="407988" y="2243038"/>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8" name="Image Placeholder 1">
            <a:extLst>
              <a:ext uri="{FF2B5EF4-FFF2-40B4-BE49-F238E27FC236}">
                <a16:creationId xmlns:a16="http://schemas.microsoft.com/office/drawing/2014/main" id="{FD104689-E47B-4048-928C-098136E8304C}"/>
              </a:ext>
            </a:extLst>
          </p:cNvPr>
          <p:cNvSpPr>
            <a:spLocks noGrp="1"/>
          </p:cNvSpPr>
          <p:nvPr>
            <p:ph type="pic" sz="quarter" idx="42"/>
          </p:nvPr>
        </p:nvSpPr>
        <p:spPr>
          <a:xfrm>
            <a:off x="3046558" y="2243038"/>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1" name="Image Placeholder 1">
            <a:extLst>
              <a:ext uri="{FF2B5EF4-FFF2-40B4-BE49-F238E27FC236}">
                <a16:creationId xmlns:a16="http://schemas.microsoft.com/office/drawing/2014/main" id="{66E1458E-39F6-40CD-9470-ECD7BC49AB63}"/>
              </a:ext>
            </a:extLst>
          </p:cNvPr>
          <p:cNvSpPr>
            <a:spLocks noGrp="1"/>
          </p:cNvSpPr>
          <p:nvPr>
            <p:ph type="pic" sz="quarter" idx="45"/>
          </p:nvPr>
        </p:nvSpPr>
        <p:spPr>
          <a:xfrm>
            <a:off x="5685128" y="2243038"/>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4" name="Image Placeholder 1">
            <a:extLst>
              <a:ext uri="{FF2B5EF4-FFF2-40B4-BE49-F238E27FC236}">
                <a16:creationId xmlns:a16="http://schemas.microsoft.com/office/drawing/2014/main" id="{D0C54BA1-4F46-4FDF-AFCE-905F9B1AF117}"/>
              </a:ext>
            </a:extLst>
          </p:cNvPr>
          <p:cNvSpPr>
            <a:spLocks noGrp="1"/>
          </p:cNvSpPr>
          <p:nvPr>
            <p:ph type="pic" sz="quarter" idx="48"/>
          </p:nvPr>
        </p:nvSpPr>
        <p:spPr>
          <a:xfrm>
            <a:off x="8323698" y="2243038"/>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1" name="Team Title 1">
            <a:extLst>
              <a:ext uri="{FF2B5EF4-FFF2-40B4-BE49-F238E27FC236}">
                <a16:creationId xmlns:a16="http://schemas.microsoft.com/office/drawing/2014/main" id="{72C98B28-49E2-43C9-82C5-31474C76B2A1}"/>
              </a:ext>
            </a:extLst>
          </p:cNvPr>
          <p:cNvSpPr>
            <a:spLocks noGrp="1"/>
          </p:cNvSpPr>
          <p:nvPr>
            <p:ph type="body" sz="quarter" idx="53" hasCustomPrompt="1"/>
          </p:nvPr>
        </p:nvSpPr>
        <p:spPr>
          <a:xfrm>
            <a:off x="8324444" y="1415038"/>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3" name="Team Title 1">
            <a:extLst>
              <a:ext uri="{FF2B5EF4-FFF2-40B4-BE49-F238E27FC236}">
                <a16:creationId xmlns:a16="http://schemas.microsoft.com/office/drawing/2014/main" id="{87AD3233-D9D1-48D0-8401-AFD59E8865EE}"/>
              </a:ext>
            </a:extLst>
          </p:cNvPr>
          <p:cNvSpPr>
            <a:spLocks noGrp="1"/>
          </p:cNvSpPr>
          <p:nvPr>
            <p:ph type="body" sz="quarter" idx="54" hasCustomPrompt="1"/>
          </p:nvPr>
        </p:nvSpPr>
        <p:spPr>
          <a:xfrm>
            <a:off x="5687360" y="1415038"/>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4" name="Team Title 1">
            <a:extLst>
              <a:ext uri="{FF2B5EF4-FFF2-40B4-BE49-F238E27FC236}">
                <a16:creationId xmlns:a16="http://schemas.microsoft.com/office/drawing/2014/main" id="{700F9C90-3894-4BC9-AFAE-FA356C24CD8F}"/>
              </a:ext>
            </a:extLst>
          </p:cNvPr>
          <p:cNvSpPr>
            <a:spLocks noGrp="1"/>
          </p:cNvSpPr>
          <p:nvPr>
            <p:ph type="body" sz="quarter" idx="55" hasCustomPrompt="1"/>
          </p:nvPr>
        </p:nvSpPr>
        <p:spPr>
          <a:xfrm>
            <a:off x="3050276" y="1415038"/>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5" name="Team Title 1">
            <a:extLst>
              <a:ext uri="{FF2B5EF4-FFF2-40B4-BE49-F238E27FC236}">
                <a16:creationId xmlns:a16="http://schemas.microsoft.com/office/drawing/2014/main" id="{5E8B6B88-5C21-4B98-A195-C53FE2B1ECC2}"/>
              </a:ext>
            </a:extLst>
          </p:cNvPr>
          <p:cNvSpPr>
            <a:spLocks noGrp="1"/>
          </p:cNvSpPr>
          <p:nvPr>
            <p:ph type="body" sz="quarter" idx="56" hasCustomPrompt="1"/>
          </p:nvPr>
        </p:nvSpPr>
        <p:spPr>
          <a:xfrm>
            <a:off x="413192" y="1415038"/>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7" name="Image Placeholder 1">
            <a:extLst>
              <a:ext uri="{FF2B5EF4-FFF2-40B4-BE49-F238E27FC236}">
                <a16:creationId xmlns:a16="http://schemas.microsoft.com/office/drawing/2014/main" id="{6D6E417F-AB8D-417B-8F78-1E8FD23C81C1}"/>
              </a:ext>
            </a:extLst>
          </p:cNvPr>
          <p:cNvSpPr>
            <a:spLocks noGrp="1"/>
          </p:cNvSpPr>
          <p:nvPr>
            <p:ph type="pic" sz="quarter" idx="57"/>
          </p:nvPr>
        </p:nvSpPr>
        <p:spPr>
          <a:xfrm>
            <a:off x="9642983" y="44651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0" name="Team Title 1">
            <a:extLst>
              <a:ext uri="{FF2B5EF4-FFF2-40B4-BE49-F238E27FC236}">
                <a16:creationId xmlns:a16="http://schemas.microsoft.com/office/drawing/2014/main" id="{7A40EAD6-8712-4519-9503-4D3EC857C129}"/>
              </a:ext>
            </a:extLst>
          </p:cNvPr>
          <p:cNvSpPr>
            <a:spLocks noGrp="1"/>
          </p:cNvSpPr>
          <p:nvPr>
            <p:ph type="body" sz="quarter" idx="58" hasCustomPrompt="1"/>
          </p:nvPr>
        </p:nvSpPr>
        <p:spPr>
          <a:xfrm>
            <a:off x="9642983" y="569667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43" name="Image Placeholder 1">
            <a:extLst>
              <a:ext uri="{FF2B5EF4-FFF2-40B4-BE49-F238E27FC236}">
                <a16:creationId xmlns:a16="http://schemas.microsoft.com/office/drawing/2014/main" id="{28C00D75-A527-4F30-8CBD-12546E9F3512}"/>
              </a:ext>
            </a:extLst>
          </p:cNvPr>
          <p:cNvSpPr>
            <a:spLocks noGrp="1"/>
          </p:cNvSpPr>
          <p:nvPr>
            <p:ph type="pic" sz="quarter" idx="59"/>
          </p:nvPr>
        </p:nvSpPr>
        <p:spPr>
          <a:xfrm>
            <a:off x="7004413" y="44651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6" name="Image Placeholder 1">
            <a:extLst>
              <a:ext uri="{FF2B5EF4-FFF2-40B4-BE49-F238E27FC236}">
                <a16:creationId xmlns:a16="http://schemas.microsoft.com/office/drawing/2014/main" id="{D8AA4FCD-FDBE-4D60-9FDD-078C1C054E40}"/>
              </a:ext>
            </a:extLst>
          </p:cNvPr>
          <p:cNvSpPr>
            <a:spLocks noGrp="1"/>
          </p:cNvSpPr>
          <p:nvPr>
            <p:ph type="pic" sz="quarter" idx="60"/>
          </p:nvPr>
        </p:nvSpPr>
        <p:spPr>
          <a:xfrm>
            <a:off x="4365843" y="44651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51" name="Image Placeholder 1">
            <a:extLst>
              <a:ext uri="{FF2B5EF4-FFF2-40B4-BE49-F238E27FC236}">
                <a16:creationId xmlns:a16="http://schemas.microsoft.com/office/drawing/2014/main" id="{7168456E-91DD-48B4-96AE-FB10CBF9B509}"/>
              </a:ext>
            </a:extLst>
          </p:cNvPr>
          <p:cNvSpPr>
            <a:spLocks noGrp="1"/>
          </p:cNvSpPr>
          <p:nvPr>
            <p:ph type="pic" sz="quarter" idx="61"/>
          </p:nvPr>
        </p:nvSpPr>
        <p:spPr>
          <a:xfrm>
            <a:off x="1727273" y="44651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52" name="Team Title 1">
            <a:extLst>
              <a:ext uri="{FF2B5EF4-FFF2-40B4-BE49-F238E27FC236}">
                <a16:creationId xmlns:a16="http://schemas.microsoft.com/office/drawing/2014/main" id="{AEFE5B05-D171-4A15-94C3-B67630BC92F0}"/>
              </a:ext>
            </a:extLst>
          </p:cNvPr>
          <p:cNvSpPr>
            <a:spLocks noGrp="1"/>
          </p:cNvSpPr>
          <p:nvPr>
            <p:ph type="body" sz="quarter" idx="62" hasCustomPrompt="1"/>
          </p:nvPr>
        </p:nvSpPr>
        <p:spPr>
          <a:xfrm>
            <a:off x="7005902" y="569667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53" name="Team Title 1">
            <a:extLst>
              <a:ext uri="{FF2B5EF4-FFF2-40B4-BE49-F238E27FC236}">
                <a16:creationId xmlns:a16="http://schemas.microsoft.com/office/drawing/2014/main" id="{A8EAD321-69DC-49F5-84AD-4C868C9EBD5D}"/>
              </a:ext>
            </a:extLst>
          </p:cNvPr>
          <p:cNvSpPr>
            <a:spLocks noGrp="1"/>
          </p:cNvSpPr>
          <p:nvPr>
            <p:ph type="body" sz="quarter" idx="63" hasCustomPrompt="1"/>
          </p:nvPr>
        </p:nvSpPr>
        <p:spPr>
          <a:xfrm>
            <a:off x="4368818" y="569667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54" name="Team Title 1">
            <a:extLst>
              <a:ext uri="{FF2B5EF4-FFF2-40B4-BE49-F238E27FC236}">
                <a16:creationId xmlns:a16="http://schemas.microsoft.com/office/drawing/2014/main" id="{D79D2F6F-CE50-477A-B400-3D90B8A3C787}"/>
              </a:ext>
            </a:extLst>
          </p:cNvPr>
          <p:cNvSpPr>
            <a:spLocks noGrp="1"/>
          </p:cNvSpPr>
          <p:nvPr>
            <p:ph type="body" sz="quarter" idx="64" hasCustomPrompt="1"/>
          </p:nvPr>
        </p:nvSpPr>
        <p:spPr>
          <a:xfrm>
            <a:off x="1731734" y="569667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Tree>
    <p:extLst>
      <p:ext uri="{BB962C8B-B14F-4D97-AF65-F5344CB8AC3E}">
        <p14:creationId xmlns:p14="http://schemas.microsoft.com/office/powerpoint/2010/main" val="563155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with photo v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126"/>
            <a:ext cx="11592000" cy="720000"/>
          </a:xfrm>
          <a:noFill/>
        </p:spPr>
        <p:txBody>
          <a:bodyPr/>
          <a:lstStyle>
            <a:lvl1pPr algn="l">
              <a:defRPr/>
            </a:lvl1pPr>
          </a:lstStyle>
          <a:p>
            <a:r>
              <a:rPr lang="en-US"/>
              <a:t>Click to edit Master title style</a:t>
            </a:r>
            <a:endParaRPr lang="en-CA"/>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3D00F427-CE55-4ECD-94A6-B0230502E445}"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25" name="Image Placeholder 1">
            <a:extLst>
              <a:ext uri="{FF2B5EF4-FFF2-40B4-BE49-F238E27FC236}">
                <a16:creationId xmlns:a16="http://schemas.microsoft.com/office/drawing/2014/main" id="{97E598A7-00C2-4C7D-A621-586C25B6C801}"/>
              </a:ext>
            </a:extLst>
          </p:cNvPr>
          <p:cNvSpPr>
            <a:spLocks noGrp="1"/>
          </p:cNvSpPr>
          <p:nvPr>
            <p:ph type="pic" sz="quarter" idx="35"/>
          </p:nvPr>
        </p:nvSpPr>
        <p:spPr>
          <a:xfrm>
            <a:off x="407988" y="23006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8" name="Image Placeholder 1">
            <a:extLst>
              <a:ext uri="{FF2B5EF4-FFF2-40B4-BE49-F238E27FC236}">
                <a16:creationId xmlns:a16="http://schemas.microsoft.com/office/drawing/2014/main" id="{FD104689-E47B-4048-928C-098136E8304C}"/>
              </a:ext>
            </a:extLst>
          </p:cNvPr>
          <p:cNvSpPr>
            <a:spLocks noGrp="1"/>
          </p:cNvSpPr>
          <p:nvPr>
            <p:ph type="pic" sz="quarter" idx="42"/>
          </p:nvPr>
        </p:nvSpPr>
        <p:spPr>
          <a:xfrm>
            <a:off x="3044018" y="23006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1" name="Image Placeholder 1">
            <a:extLst>
              <a:ext uri="{FF2B5EF4-FFF2-40B4-BE49-F238E27FC236}">
                <a16:creationId xmlns:a16="http://schemas.microsoft.com/office/drawing/2014/main" id="{66E1458E-39F6-40CD-9470-ECD7BC49AB63}"/>
              </a:ext>
            </a:extLst>
          </p:cNvPr>
          <p:cNvSpPr>
            <a:spLocks noGrp="1"/>
          </p:cNvSpPr>
          <p:nvPr>
            <p:ph type="pic" sz="quarter" idx="45"/>
          </p:nvPr>
        </p:nvSpPr>
        <p:spPr>
          <a:xfrm>
            <a:off x="5680048" y="23006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4" name="Image Placeholder 1">
            <a:extLst>
              <a:ext uri="{FF2B5EF4-FFF2-40B4-BE49-F238E27FC236}">
                <a16:creationId xmlns:a16="http://schemas.microsoft.com/office/drawing/2014/main" id="{D0C54BA1-4F46-4FDF-AFCE-905F9B1AF117}"/>
              </a:ext>
            </a:extLst>
          </p:cNvPr>
          <p:cNvSpPr>
            <a:spLocks noGrp="1"/>
          </p:cNvSpPr>
          <p:nvPr>
            <p:ph type="pic" sz="quarter" idx="48"/>
          </p:nvPr>
        </p:nvSpPr>
        <p:spPr>
          <a:xfrm>
            <a:off x="8316078" y="23006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1" name="Team Title 1">
            <a:extLst>
              <a:ext uri="{FF2B5EF4-FFF2-40B4-BE49-F238E27FC236}">
                <a16:creationId xmlns:a16="http://schemas.microsoft.com/office/drawing/2014/main" id="{72C98B28-49E2-43C9-82C5-31474C76B2A1}"/>
              </a:ext>
            </a:extLst>
          </p:cNvPr>
          <p:cNvSpPr>
            <a:spLocks noGrp="1"/>
          </p:cNvSpPr>
          <p:nvPr>
            <p:ph type="body" sz="quarter" idx="53" hasCustomPrompt="1"/>
          </p:nvPr>
        </p:nvSpPr>
        <p:spPr>
          <a:xfrm>
            <a:off x="8316824" y="3535423"/>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3" name="Team Title 1">
            <a:extLst>
              <a:ext uri="{FF2B5EF4-FFF2-40B4-BE49-F238E27FC236}">
                <a16:creationId xmlns:a16="http://schemas.microsoft.com/office/drawing/2014/main" id="{87AD3233-D9D1-48D0-8401-AFD59E8865EE}"/>
              </a:ext>
            </a:extLst>
          </p:cNvPr>
          <p:cNvSpPr>
            <a:spLocks noGrp="1"/>
          </p:cNvSpPr>
          <p:nvPr>
            <p:ph type="body" sz="quarter" idx="54" hasCustomPrompt="1"/>
          </p:nvPr>
        </p:nvSpPr>
        <p:spPr>
          <a:xfrm>
            <a:off x="5682280" y="3535423"/>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4" name="Team Title 1">
            <a:extLst>
              <a:ext uri="{FF2B5EF4-FFF2-40B4-BE49-F238E27FC236}">
                <a16:creationId xmlns:a16="http://schemas.microsoft.com/office/drawing/2014/main" id="{700F9C90-3894-4BC9-AFAE-FA356C24CD8F}"/>
              </a:ext>
            </a:extLst>
          </p:cNvPr>
          <p:cNvSpPr>
            <a:spLocks noGrp="1"/>
          </p:cNvSpPr>
          <p:nvPr>
            <p:ph type="body" sz="quarter" idx="55" hasCustomPrompt="1"/>
          </p:nvPr>
        </p:nvSpPr>
        <p:spPr>
          <a:xfrm>
            <a:off x="3047736" y="3535423"/>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5" name="Team Title 1">
            <a:extLst>
              <a:ext uri="{FF2B5EF4-FFF2-40B4-BE49-F238E27FC236}">
                <a16:creationId xmlns:a16="http://schemas.microsoft.com/office/drawing/2014/main" id="{5E8B6B88-5C21-4B98-A195-C53FE2B1ECC2}"/>
              </a:ext>
            </a:extLst>
          </p:cNvPr>
          <p:cNvSpPr>
            <a:spLocks noGrp="1"/>
          </p:cNvSpPr>
          <p:nvPr>
            <p:ph type="body" sz="quarter" idx="56" hasCustomPrompt="1"/>
          </p:nvPr>
        </p:nvSpPr>
        <p:spPr>
          <a:xfrm>
            <a:off x="413192" y="3535423"/>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7" name="Image Placeholder 1">
            <a:extLst>
              <a:ext uri="{FF2B5EF4-FFF2-40B4-BE49-F238E27FC236}">
                <a16:creationId xmlns:a16="http://schemas.microsoft.com/office/drawing/2014/main" id="{6D6E417F-AB8D-417B-8F78-1E8FD23C81C1}"/>
              </a:ext>
            </a:extLst>
          </p:cNvPr>
          <p:cNvSpPr>
            <a:spLocks noGrp="1"/>
          </p:cNvSpPr>
          <p:nvPr>
            <p:ph type="pic" sz="quarter" idx="57"/>
          </p:nvPr>
        </p:nvSpPr>
        <p:spPr>
          <a:xfrm>
            <a:off x="9634093" y="438466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0" name="Team Title 1">
            <a:extLst>
              <a:ext uri="{FF2B5EF4-FFF2-40B4-BE49-F238E27FC236}">
                <a16:creationId xmlns:a16="http://schemas.microsoft.com/office/drawing/2014/main" id="{7A40EAD6-8712-4519-9503-4D3EC857C129}"/>
              </a:ext>
            </a:extLst>
          </p:cNvPr>
          <p:cNvSpPr>
            <a:spLocks noGrp="1"/>
          </p:cNvSpPr>
          <p:nvPr>
            <p:ph type="body" sz="quarter" idx="58" hasCustomPrompt="1"/>
          </p:nvPr>
        </p:nvSpPr>
        <p:spPr>
          <a:xfrm>
            <a:off x="9634093" y="561621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43" name="Image Placeholder 1">
            <a:extLst>
              <a:ext uri="{FF2B5EF4-FFF2-40B4-BE49-F238E27FC236}">
                <a16:creationId xmlns:a16="http://schemas.microsoft.com/office/drawing/2014/main" id="{28C00D75-A527-4F30-8CBD-12546E9F3512}"/>
              </a:ext>
            </a:extLst>
          </p:cNvPr>
          <p:cNvSpPr>
            <a:spLocks noGrp="1"/>
          </p:cNvSpPr>
          <p:nvPr>
            <p:ph type="pic" sz="quarter" idx="59"/>
          </p:nvPr>
        </p:nvSpPr>
        <p:spPr>
          <a:xfrm>
            <a:off x="6998063" y="438466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6" name="Image Placeholder 1">
            <a:extLst>
              <a:ext uri="{FF2B5EF4-FFF2-40B4-BE49-F238E27FC236}">
                <a16:creationId xmlns:a16="http://schemas.microsoft.com/office/drawing/2014/main" id="{D8AA4FCD-FDBE-4D60-9FDD-078C1C054E40}"/>
              </a:ext>
            </a:extLst>
          </p:cNvPr>
          <p:cNvSpPr>
            <a:spLocks noGrp="1"/>
          </p:cNvSpPr>
          <p:nvPr>
            <p:ph type="pic" sz="quarter" idx="60"/>
          </p:nvPr>
        </p:nvSpPr>
        <p:spPr>
          <a:xfrm>
            <a:off x="4362033" y="438466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51" name="Image Placeholder 1">
            <a:extLst>
              <a:ext uri="{FF2B5EF4-FFF2-40B4-BE49-F238E27FC236}">
                <a16:creationId xmlns:a16="http://schemas.microsoft.com/office/drawing/2014/main" id="{7168456E-91DD-48B4-96AE-FB10CBF9B509}"/>
              </a:ext>
            </a:extLst>
          </p:cNvPr>
          <p:cNvSpPr>
            <a:spLocks noGrp="1"/>
          </p:cNvSpPr>
          <p:nvPr>
            <p:ph type="pic" sz="quarter" idx="61"/>
          </p:nvPr>
        </p:nvSpPr>
        <p:spPr>
          <a:xfrm>
            <a:off x="1726003" y="438466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52" name="Team Title 1">
            <a:extLst>
              <a:ext uri="{FF2B5EF4-FFF2-40B4-BE49-F238E27FC236}">
                <a16:creationId xmlns:a16="http://schemas.microsoft.com/office/drawing/2014/main" id="{AEFE5B05-D171-4A15-94C3-B67630BC92F0}"/>
              </a:ext>
            </a:extLst>
          </p:cNvPr>
          <p:cNvSpPr>
            <a:spLocks noGrp="1"/>
          </p:cNvSpPr>
          <p:nvPr>
            <p:ph type="body" sz="quarter" idx="62" hasCustomPrompt="1"/>
          </p:nvPr>
        </p:nvSpPr>
        <p:spPr>
          <a:xfrm>
            <a:off x="6999552" y="561621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53" name="Team Title 1">
            <a:extLst>
              <a:ext uri="{FF2B5EF4-FFF2-40B4-BE49-F238E27FC236}">
                <a16:creationId xmlns:a16="http://schemas.microsoft.com/office/drawing/2014/main" id="{A8EAD321-69DC-49F5-84AD-4C868C9EBD5D}"/>
              </a:ext>
            </a:extLst>
          </p:cNvPr>
          <p:cNvSpPr>
            <a:spLocks noGrp="1"/>
          </p:cNvSpPr>
          <p:nvPr>
            <p:ph type="body" sz="quarter" idx="63" hasCustomPrompt="1"/>
          </p:nvPr>
        </p:nvSpPr>
        <p:spPr>
          <a:xfrm>
            <a:off x="4365008" y="561621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54" name="Team Title 1">
            <a:extLst>
              <a:ext uri="{FF2B5EF4-FFF2-40B4-BE49-F238E27FC236}">
                <a16:creationId xmlns:a16="http://schemas.microsoft.com/office/drawing/2014/main" id="{D79D2F6F-CE50-477A-B400-3D90B8A3C787}"/>
              </a:ext>
            </a:extLst>
          </p:cNvPr>
          <p:cNvSpPr>
            <a:spLocks noGrp="1"/>
          </p:cNvSpPr>
          <p:nvPr>
            <p:ph type="body" sz="quarter" idx="64" hasCustomPrompt="1"/>
          </p:nvPr>
        </p:nvSpPr>
        <p:spPr>
          <a:xfrm>
            <a:off x="1730464" y="561621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Tree>
    <p:extLst>
      <p:ext uri="{BB962C8B-B14F-4D97-AF65-F5344CB8AC3E}">
        <p14:creationId xmlns:p14="http://schemas.microsoft.com/office/powerpoint/2010/main" val="2704209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eature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D1023E-4856-E306-6735-218DC907D074}"/>
              </a:ext>
            </a:extLst>
          </p:cNvPr>
          <p:cNvSpPr>
            <a:spLocks noGrp="1"/>
          </p:cNvSpPr>
          <p:nvPr>
            <p:ph type="title"/>
          </p:nvPr>
        </p:nvSpPr>
        <p:spPr>
          <a:xfrm>
            <a:off x="300038" y="2605722"/>
            <a:ext cx="3998473" cy="1620000"/>
          </a:xfrm>
        </p:spPr>
        <p:txBody>
          <a:bodyPr anchor="ctr">
            <a:noAutofit/>
          </a:bodyPr>
          <a:lstStyle>
            <a:lvl1pPr algn="r">
              <a:defRPr sz="4400"/>
            </a:lvl1pPr>
          </a:lstStyle>
          <a:p>
            <a:r>
              <a:rPr lang="en-US"/>
              <a:t>Click to edit Master title style</a:t>
            </a:r>
            <a:endParaRPr lang="en-CA"/>
          </a:p>
        </p:txBody>
      </p:sp>
      <p:sp>
        <p:nvSpPr>
          <p:cNvPr id="11" name="Content Placeholder">
            <a:extLst>
              <a:ext uri="{FF2B5EF4-FFF2-40B4-BE49-F238E27FC236}">
                <a16:creationId xmlns:a16="http://schemas.microsoft.com/office/drawing/2014/main" id="{D9F55F05-987E-A2D3-4FCA-2E6FE7284A7A}"/>
              </a:ext>
            </a:extLst>
          </p:cNvPr>
          <p:cNvSpPr>
            <a:spLocks noGrp="1"/>
          </p:cNvSpPr>
          <p:nvPr>
            <p:ph sz="quarter" idx="14" hasCustomPrompt="1"/>
          </p:nvPr>
        </p:nvSpPr>
        <p:spPr>
          <a:xfrm>
            <a:off x="4937759" y="2605881"/>
            <a:ext cx="6954203" cy="1620000"/>
          </a:xfrm>
        </p:spPr>
        <p:txBody>
          <a:bodyPr anchor="ctr">
            <a:noAutofit/>
          </a:bodyPr>
          <a:lstStyle>
            <a:lvl1pPr marL="0" indent="0">
              <a:buNone/>
              <a:defRPr sz="3200"/>
            </a:lvl1pPr>
            <a:lvl2pPr>
              <a:defRPr sz="2800"/>
            </a:lvl2pPr>
            <a:lvl3pPr>
              <a:defRPr sz="2800"/>
            </a:lvl3pPr>
            <a:lvl4pPr>
              <a:defRPr sz="2800"/>
            </a:lvl4pPr>
            <a:lvl5pPr>
              <a:defRPr sz="2800"/>
            </a:lvl5pPr>
          </a:lstStyle>
          <a:p>
            <a:pPr lvl="0"/>
            <a:r>
              <a:rPr lang="en-US"/>
              <a:t>Click to edit Master text styles</a:t>
            </a:r>
          </a:p>
        </p:txBody>
      </p:sp>
      <p:cxnSp>
        <p:nvCxnSpPr>
          <p:cNvPr id="3" name="Straight Connector">
            <a:extLst>
              <a:ext uri="{FF2B5EF4-FFF2-40B4-BE49-F238E27FC236}">
                <a16:creationId xmlns:a16="http://schemas.microsoft.com/office/drawing/2014/main" id="{55886B2E-F05C-8B2B-BB49-1637AF6F5275}"/>
              </a:ext>
              <a:ext uri="{C183D7F6-B498-43B3-948B-1728B52AA6E4}">
                <adec:decorative xmlns:adec="http://schemas.microsoft.com/office/drawing/2017/decorative" val="1"/>
              </a:ext>
            </a:extLst>
          </p:cNvPr>
          <p:cNvCxnSpPr>
            <a:cxnSpLocks/>
          </p:cNvCxnSpPr>
          <p:nvPr userDrawn="1"/>
        </p:nvCxnSpPr>
        <p:spPr>
          <a:xfrm>
            <a:off x="4618135" y="2605881"/>
            <a:ext cx="0" cy="165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a:extLst>
              <a:ext uri="{FF2B5EF4-FFF2-40B4-BE49-F238E27FC236}">
                <a16:creationId xmlns:a16="http://schemas.microsoft.com/office/drawing/2014/main" id="{698086D2-066A-B8BB-0D41-1FABCFA1A528}"/>
              </a:ext>
            </a:extLst>
          </p:cNvPr>
          <p:cNvSpPr>
            <a:spLocks noGrp="1"/>
          </p:cNvSpPr>
          <p:nvPr>
            <p:ph type="dt" sz="half" idx="15"/>
          </p:nvPr>
        </p:nvSpPr>
        <p:spPr/>
        <p:txBody>
          <a:bodyPr/>
          <a:lstStyle/>
          <a:p>
            <a:pPr>
              <a:defRPr/>
            </a:pPr>
            <a:fld id="{4E455BCF-E968-4621-8EF9-7706086B224A}" type="datetime1">
              <a:rPr lang="en-CA" smtClean="0"/>
              <a:t>2026-05-18</a:t>
            </a:fld>
            <a:endParaRPr lang="en-CA"/>
          </a:p>
        </p:txBody>
      </p:sp>
      <p:sp>
        <p:nvSpPr>
          <p:cNvPr id="5" name="Footer Placeholder">
            <a:extLst>
              <a:ext uri="{FF2B5EF4-FFF2-40B4-BE49-F238E27FC236}">
                <a16:creationId xmlns:a16="http://schemas.microsoft.com/office/drawing/2014/main" id="{F0FA622A-9742-DC18-A428-3802A1EC7B13}"/>
              </a:ext>
            </a:extLst>
          </p:cNvPr>
          <p:cNvSpPr>
            <a:spLocks noGrp="1"/>
          </p:cNvSpPr>
          <p:nvPr>
            <p:ph type="ftr" sz="quarter" idx="16"/>
          </p:nvPr>
        </p:nvSpPr>
        <p:spPr/>
        <p:txBody>
          <a:bodyPr/>
          <a:lstStyle>
            <a:lvl1pPr>
              <a:defRPr>
                <a:solidFill>
                  <a:schemeClr val="tx1">
                    <a:lumMod val="65000"/>
                  </a:schemeClr>
                </a:solidFill>
              </a:defRPr>
            </a:lvl1pPr>
          </a:lstStyle>
          <a:p>
            <a:pPr>
              <a:defRPr/>
            </a:pPr>
            <a:r>
              <a:rPr lang="en-US"/>
              <a:t>©2025 Anapaya. All Rights Reserved. </a:t>
            </a:r>
          </a:p>
        </p:txBody>
      </p:sp>
      <p:sp>
        <p:nvSpPr>
          <p:cNvPr id="6" name="Slide Number Placeholder">
            <a:extLst>
              <a:ext uri="{FF2B5EF4-FFF2-40B4-BE49-F238E27FC236}">
                <a16:creationId xmlns:a16="http://schemas.microsoft.com/office/drawing/2014/main" id="{D2B70BD7-2534-C35B-298C-2C1D381A3EA3}"/>
              </a:ext>
            </a:extLst>
          </p:cNvPr>
          <p:cNvSpPr>
            <a:spLocks noGrp="1"/>
          </p:cNvSpPr>
          <p:nvPr>
            <p:ph type="sldNum" sz="quarter" idx="1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02281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98A0AAC-C5D9-42FB-9493-155F077A4F6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10024181" y="5292269"/>
            <a:ext cx="1037026" cy="792000"/>
          </a:xfrm>
          <a:prstGeom prst="rect">
            <a:avLst/>
          </a:prstGeom>
        </p:spPr>
      </p:pic>
      <p:sp>
        <p:nvSpPr>
          <p:cNvPr id="2" name="Title">
            <a:extLst>
              <a:ext uri="{FF2B5EF4-FFF2-40B4-BE49-F238E27FC236}">
                <a16:creationId xmlns:a16="http://schemas.microsoft.com/office/drawing/2014/main" id="{4BE67CA8-2ED7-FA9C-11DA-941212EF29B3}"/>
              </a:ext>
            </a:extLst>
          </p:cNvPr>
          <p:cNvSpPr>
            <a:spLocks noGrp="1"/>
          </p:cNvSpPr>
          <p:nvPr>
            <p:ph type="title"/>
          </p:nvPr>
        </p:nvSpPr>
        <p:spPr>
          <a:xfrm>
            <a:off x="1649306" y="1789574"/>
            <a:ext cx="8778240" cy="3291840"/>
          </a:xfrm>
        </p:spPr>
        <p:txBody>
          <a:bodyPr>
            <a:normAutofit/>
          </a:bodyPr>
          <a:lstStyle>
            <a:lvl1pPr algn="ctr">
              <a:defRPr sz="2800" b="0" i="1"/>
            </a:lvl1pPr>
          </a:lstStyle>
          <a:p>
            <a:r>
              <a:rPr lang="en-US"/>
              <a:t>Click to edit Master title style</a:t>
            </a:r>
          </a:p>
        </p:txBody>
      </p:sp>
      <p:sp>
        <p:nvSpPr>
          <p:cNvPr id="10" name="Text Placeholder">
            <a:extLst>
              <a:ext uri="{FF2B5EF4-FFF2-40B4-BE49-F238E27FC236}">
                <a16:creationId xmlns:a16="http://schemas.microsoft.com/office/drawing/2014/main" id="{8927DFF5-8000-1E1D-45C2-735D71FCEEF4}"/>
              </a:ext>
            </a:extLst>
          </p:cNvPr>
          <p:cNvSpPr>
            <a:spLocks noGrp="1"/>
          </p:cNvSpPr>
          <p:nvPr>
            <p:ph type="body" sz="quarter" idx="15" hasCustomPrompt="1"/>
          </p:nvPr>
        </p:nvSpPr>
        <p:spPr>
          <a:xfrm>
            <a:off x="1649306" y="5325254"/>
            <a:ext cx="8229600" cy="603504"/>
          </a:xfrm>
        </p:spPr>
        <p:txBody>
          <a:bodyPr anchor="ctr">
            <a:normAutofit/>
          </a:bodyPr>
          <a:lstStyle>
            <a:lvl1pPr marL="0" indent="0" algn="r">
              <a:buNone/>
              <a:defRPr sz="2000" b="0"/>
            </a:lvl1pPr>
            <a:lvl2pPr marL="457200" indent="0">
              <a:buNone/>
              <a:defRPr/>
            </a:lvl2pPr>
          </a:lstStyle>
          <a:p>
            <a:pPr lvl="0"/>
            <a:r>
              <a:rPr lang="en-US"/>
              <a:t>Add Name &amp; Title</a:t>
            </a:r>
          </a:p>
        </p:txBody>
      </p:sp>
      <p:sp>
        <p:nvSpPr>
          <p:cNvPr id="3" name="Date Placeholder">
            <a:extLst>
              <a:ext uri="{FF2B5EF4-FFF2-40B4-BE49-F238E27FC236}">
                <a16:creationId xmlns:a16="http://schemas.microsoft.com/office/drawing/2014/main" id="{C2CF753B-277E-F394-5BC5-BDC5E7A2001A}"/>
              </a:ext>
            </a:extLst>
          </p:cNvPr>
          <p:cNvSpPr>
            <a:spLocks noGrp="1"/>
          </p:cNvSpPr>
          <p:nvPr>
            <p:ph type="dt" sz="half" idx="16"/>
          </p:nvPr>
        </p:nvSpPr>
        <p:spPr/>
        <p:txBody>
          <a:bodyPr/>
          <a:lstStyle/>
          <a:p>
            <a:pPr>
              <a:defRPr/>
            </a:pPr>
            <a:fld id="{2F3DCD86-8F89-4355-BD43-7957728A6D17}" type="datetime1">
              <a:rPr lang="en-CA" smtClean="0"/>
              <a:t>2026-05-18</a:t>
            </a:fld>
            <a:endParaRPr lang="en-CA"/>
          </a:p>
        </p:txBody>
      </p:sp>
      <p:sp>
        <p:nvSpPr>
          <p:cNvPr id="4" name="Footer Placeholder">
            <a:extLst>
              <a:ext uri="{FF2B5EF4-FFF2-40B4-BE49-F238E27FC236}">
                <a16:creationId xmlns:a16="http://schemas.microsoft.com/office/drawing/2014/main" id="{1311D9B7-F8AB-A956-6AF7-D58C8C24CBF9}"/>
              </a:ext>
            </a:extLst>
          </p:cNvPr>
          <p:cNvSpPr>
            <a:spLocks noGrp="1"/>
          </p:cNvSpPr>
          <p:nvPr>
            <p:ph type="ftr" sz="quarter" idx="17"/>
          </p:nvPr>
        </p:nvSpPr>
        <p:spPr/>
        <p:txBody>
          <a:bodyPr/>
          <a:lstStyle>
            <a:lvl1pPr>
              <a:defRPr>
                <a:solidFill>
                  <a:schemeClr val="tx1">
                    <a:lumMod val="65000"/>
                  </a:schemeClr>
                </a:solidFill>
              </a:defRPr>
            </a:lvl1pPr>
          </a:lstStyle>
          <a:p>
            <a:pPr>
              <a:defRPr/>
            </a:pPr>
            <a:r>
              <a:rPr lang="en-US"/>
              <a:t>©2025 Anapaya. All Rights Reserved. </a:t>
            </a:r>
          </a:p>
        </p:txBody>
      </p:sp>
      <p:sp>
        <p:nvSpPr>
          <p:cNvPr id="5" name="Slide Number Placeholder">
            <a:extLst>
              <a:ext uri="{FF2B5EF4-FFF2-40B4-BE49-F238E27FC236}">
                <a16:creationId xmlns:a16="http://schemas.microsoft.com/office/drawing/2014/main" id="{7A648E47-CD7A-2610-A553-508AE1D54321}"/>
              </a:ext>
            </a:extLst>
          </p:cNvPr>
          <p:cNvSpPr>
            <a:spLocks noGrp="1"/>
          </p:cNvSpPr>
          <p:nvPr>
            <p:ph type="sldNum" sz="quarter" idx="18"/>
          </p:nvPr>
        </p:nvSpPr>
        <p:spPr/>
        <p:txBody>
          <a:bodyPr/>
          <a:lstStyle/>
          <a:p>
            <a:pPr>
              <a:defRPr/>
            </a:pPr>
            <a:fld id="{6BD307FB-DB4C-6C47-A414-BA54DA0D2891}" type="slidenum">
              <a:rPr lang="en-CA" smtClean="0"/>
              <a:pPr>
                <a:defRPr/>
              </a:pPr>
              <a:t>‹#›</a:t>
            </a:fld>
            <a:endParaRPr lang="en-CA"/>
          </a:p>
        </p:txBody>
      </p:sp>
      <p:pic>
        <p:nvPicPr>
          <p:cNvPr id="11" name="Graphic 10">
            <a:extLst>
              <a:ext uri="{FF2B5EF4-FFF2-40B4-BE49-F238E27FC236}">
                <a16:creationId xmlns:a16="http://schemas.microsoft.com/office/drawing/2014/main" id="{065F68EA-6927-4586-8722-05C3801B5A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014032" y="786719"/>
            <a:ext cx="1037026" cy="792000"/>
          </a:xfrm>
          <a:prstGeom prst="rect">
            <a:avLst/>
          </a:prstGeom>
        </p:spPr>
      </p:pic>
    </p:spTree>
    <p:extLst>
      <p:ext uri="{BB962C8B-B14F-4D97-AF65-F5344CB8AC3E}">
        <p14:creationId xmlns:p14="http://schemas.microsoft.com/office/powerpoint/2010/main" val="3556853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Color">
    <p:spTree>
      <p:nvGrpSpPr>
        <p:cNvPr id="1" name=""/>
        <p:cNvGrpSpPr/>
        <p:nvPr/>
      </p:nvGrpSpPr>
      <p:grpSpPr>
        <a:xfrm>
          <a:off x="0" y="0"/>
          <a:ext cx="0" cy="0"/>
          <a:chOff x="0" y="0"/>
          <a:chExt cx="0" cy="0"/>
        </a:xfrm>
      </p:grpSpPr>
      <p:sp>
        <p:nvSpPr>
          <p:cNvPr id="4" name="Rectangle BG Color">
            <a:extLst>
              <a:ext uri="{FF2B5EF4-FFF2-40B4-BE49-F238E27FC236}">
                <a16:creationId xmlns:a16="http://schemas.microsoft.com/office/drawing/2014/main" id="{45BBE7FF-197E-C349-BC44-90C6A19A4D11}"/>
              </a:ext>
            </a:extLst>
          </p:cNvPr>
          <p:cNvSpPr/>
          <p:nvPr userDrawn="1"/>
        </p:nvSpPr>
        <p:spPr>
          <a:xfrm>
            <a:off x="0" y="9832"/>
            <a:ext cx="12192000" cy="6858000"/>
          </a:xfrm>
          <a:prstGeom prst="rect">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2FF2ABAD-A9BE-4FAF-9804-E6D667A1116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10024181" y="5288024"/>
            <a:ext cx="1037026" cy="792000"/>
          </a:xfrm>
          <a:prstGeom prst="rect">
            <a:avLst/>
          </a:prstGeom>
        </p:spPr>
      </p:pic>
      <p:sp>
        <p:nvSpPr>
          <p:cNvPr id="2" name="Title">
            <a:extLst>
              <a:ext uri="{FF2B5EF4-FFF2-40B4-BE49-F238E27FC236}">
                <a16:creationId xmlns:a16="http://schemas.microsoft.com/office/drawing/2014/main" id="{4BE67CA8-2ED7-FA9C-11DA-941212EF29B3}"/>
              </a:ext>
            </a:extLst>
          </p:cNvPr>
          <p:cNvSpPr>
            <a:spLocks noGrp="1"/>
          </p:cNvSpPr>
          <p:nvPr>
            <p:ph type="title"/>
          </p:nvPr>
        </p:nvSpPr>
        <p:spPr>
          <a:xfrm>
            <a:off x="1649306" y="1785329"/>
            <a:ext cx="8778240" cy="3291840"/>
          </a:xfrm>
        </p:spPr>
        <p:txBody>
          <a:bodyPr>
            <a:normAutofit/>
          </a:bodyPr>
          <a:lstStyle>
            <a:lvl1pPr algn="ctr">
              <a:defRPr sz="2800" b="0" i="1">
                <a:solidFill>
                  <a:schemeClr val="tx1"/>
                </a:solidFill>
              </a:defRPr>
            </a:lvl1pPr>
          </a:lstStyle>
          <a:p>
            <a:r>
              <a:rPr lang="en-US"/>
              <a:t>Click to edit Master title style</a:t>
            </a:r>
          </a:p>
        </p:txBody>
      </p:sp>
      <p:sp>
        <p:nvSpPr>
          <p:cNvPr id="10" name="Text Placeholder">
            <a:extLst>
              <a:ext uri="{FF2B5EF4-FFF2-40B4-BE49-F238E27FC236}">
                <a16:creationId xmlns:a16="http://schemas.microsoft.com/office/drawing/2014/main" id="{8927DFF5-8000-1E1D-45C2-735D71FCEEF4}"/>
              </a:ext>
            </a:extLst>
          </p:cNvPr>
          <p:cNvSpPr>
            <a:spLocks noGrp="1"/>
          </p:cNvSpPr>
          <p:nvPr>
            <p:ph type="body" sz="quarter" idx="15" hasCustomPrompt="1"/>
          </p:nvPr>
        </p:nvSpPr>
        <p:spPr>
          <a:xfrm>
            <a:off x="1649306" y="5334323"/>
            <a:ext cx="8229600" cy="603504"/>
          </a:xfrm>
        </p:spPr>
        <p:txBody>
          <a:bodyPr anchor="ctr">
            <a:normAutofit/>
          </a:bodyPr>
          <a:lstStyle>
            <a:lvl1pPr marL="0" indent="0" algn="r">
              <a:buNone/>
              <a:defRPr sz="2000" b="0">
                <a:solidFill>
                  <a:schemeClr val="tx1"/>
                </a:solidFill>
              </a:defRPr>
            </a:lvl1pPr>
            <a:lvl2pPr marL="457200" indent="0">
              <a:buNone/>
              <a:defRPr/>
            </a:lvl2pPr>
          </a:lstStyle>
          <a:p>
            <a:pPr lvl="0"/>
            <a:r>
              <a:rPr lang="en-US"/>
              <a:t>Add Name &amp; Title</a:t>
            </a:r>
          </a:p>
        </p:txBody>
      </p:sp>
      <p:sp>
        <p:nvSpPr>
          <p:cNvPr id="7" name="Date Placeholder">
            <a:extLst>
              <a:ext uri="{FF2B5EF4-FFF2-40B4-BE49-F238E27FC236}">
                <a16:creationId xmlns:a16="http://schemas.microsoft.com/office/drawing/2014/main" id="{DE2B009F-20A0-AA03-06F2-7573BEC4C96C}"/>
              </a:ext>
            </a:extLst>
          </p:cNvPr>
          <p:cNvSpPr>
            <a:spLocks noGrp="1"/>
          </p:cNvSpPr>
          <p:nvPr>
            <p:ph type="dt" sz="half" idx="16"/>
          </p:nvPr>
        </p:nvSpPr>
        <p:spPr/>
        <p:txBody>
          <a:bodyPr/>
          <a:lstStyle>
            <a:lvl1pPr>
              <a:defRPr>
                <a:solidFill>
                  <a:schemeClr val="tx1">
                    <a:lumMod val="85000"/>
                  </a:schemeClr>
                </a:solidFill>
              </a:defRPr>
            </a:lvl1pPr>
          </a:lstStyle>
          <a:p>
            <a:pPr>
              <a:defRPr/>
            </a:pPr>
            <a:fld id="{27DA09CA-5E3C-4008-BEEC-35F0B355F0FD}" type="datetime1">
              <a:rPr lang="en-CA" smtClean="0"/>
              <a:t>2026-05-18</a:t>
            </a:fld>
            <a:endParaRPr lang="en-CA"/>
          </a:p>
        </p:txBody>
      </p:sp>
      <p:sp>
        <p:nvSpPr>
          <p:cNvPr id="8" name="Footer Placeholder">
            <a:extLst>
              <a:ext uri="{FF2B5EF4-FFF2-40B4-BE49-F238E27FC236}">
                <a16:creationId xmlns:a16="http://schemas.microsoft.com/office/drawing/2014/main" id="{6F376878-05EE-5A7C-DFCD-B03AFA14A4BA}"/>
              </a:ext>
            </a:extLst>
          </p:cNvPr>
          <p:cNvSpPr>
            <a:spLocks noGrp="1"/>
          </p:cNvSpPr>
          <p:nvPr>
            <p:ph type="ftr" sz="quarter" idx="17"/>
          </p:nvPr>
        </p:nvSpPr>
        <p:spPr/>
        <p:txBody>
          <a:bodyPr/>
          <a:lstStyle>
            <a:lvl1pPr>
              <a:defRPr>
                <a:solidFill>
                  <a:schemeClr val="tx1">
                    <a:lumMod val="85000"/>
                  </a:schemeClr>
                </a:solidFill>
              </a:defRPr>
            </a:lvl1pPr>
          </a:lstStyle>
          <a:p>
            <a:pPr>
              <a:defRPr/>
            </a:pPr>
            <a:r>
              <a:rPr lang="en-US"/>
              <a:t>©2025 Anapaya. All Rights Reserved. </a:t>
            </a:r>
          </a:p>
        </p:txBody>
      </p:sp>
      <p:sp>
        <p:nvSpPr>
          <p:cNvPr id="9" name="Slide Number Placeholder">
            <a:extLst>
              <a:ext uri="{FF2B5EF4-FFF2-40B4-BE49-F238E27FC236}">
                <a16:creationId xmlns:a16="http://schemas.microsoft.com/office/drawing/2014/main" id="{4C43CF4F-C856-6E2B-5504-16097DB68D63}"/>
              </a:ext>
            </a:extLst>
          </p:cNvPr>
          <p:cNvSpPr>
            <a:spLocks noGrp="1"/>
          </p:cNvSpPr>
          <p:nvPr>
            <p:ph type="sldNum" sz="quarter" idx="18"/>
          </p:nvPr>
        </p:nvSpPr>
        <p:spPr/>
        <p:txBody>
          <a:bodyPr/>
          <a:lstStyle>
            <a:lvl1pPr>
              <a:defRPr>
                <a:solidFill>
                  <a:schemeClr val="tx1">
                    <a:lumMod val="85000"/>
                  </a:schemeClr>
                </a:solidFill>
              </a:defRPr>
            </a:lvl1pPr>
          </a:lstStyle>
          <a:p>
            <a:pPr>
              <a:defRPr/>
            </a:pPr>
            <a:fld id="{6BD307FB-DB4C-6C47-A414-BA54DA0D2891}" type="slidenum">
              <a:rPr lang="en-CA" smtClean="0"/>
              <a:pPr>
                <a:defRPr/>
              </a:pPr>
              <a:t>‹#›</a:t>
            </a:fld>
            <a:endParaRPr lang="en-CA"/>
          </a:p>
        </p:txBody>
      </p:sp>
      <p:pic>
        <p:nvPicPr>
          <p:cNvPr id="14" name="Graphic 13">
            <a:extLst>
              <a:ext uri="{FF2B5EF4-FFF2-40B4-BE49-F238E27FC236}">
                <a16:creationId xmlns:a16="http://schemas.microsoft.com/office/drawing/2014/main" id="{FDD30798-9B22-40C5-AB01-6C44E278F65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014032" y="782474"/>
            <a:ext cx="1037026" cy="792000"/>
          </a:xfrm>
          <a:prstGeom prst="rect">
            <a:avLst/>
          </a:prstGeom>
        </p:spPr>
      </p:pic>
      <p:pic>
        <p:nvPicPr>
          <p:cNvPr id="15" name="Graphic 14">
            <a:extLst>
              <a:ext uri="{FF2B5EF4-FFF2-40B4-BE49-F238E27FC236}">
                <a16:creationId xmlns:a16="http://schemas.microsoft.com/office/drawing/2014/main" id="{CAD46159-EE3C-4631-A036-27C9EFF3AB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07988" y="6465235"/>
            <a:ext cx="1022264" cy="126000"/>
          </a:xfrm>
          <a:prstGeom prst="rect">
            <a:avLst/>
          </a:prstGeom>
        </p:spPr>
      </p:pic>
      <p:pic>
        <p:nvPicPr>
          <p:cNvPr id="12" name="Graphic 11">
            <a:extLst>
              <a:ext uri="{FF2B5EF4-FFF2-40B4-BE49-F238E27FC236}">
                <a16:creationId xmlns:a16="http://schemas.microsoft.com/office/drawing/2014/main" id="{62196EA3-7039-47A1-8B79-E16C5047148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610987" y="6478670"/>
            <a:ext cx="1829333" cy="126000"/>
          </a:xfrm>
          <a:prstGeom prst="rect">
            <a:avLst/>
          </a:prstGeom>
        </p:spPr>
      </p:pic>
    </p:spTree>
    <p:extLst>
      <p:ext uri="{BB962C8B-B14F-4D97-AF65-F5344CB8AC3E}">
        <p14:creationId xmlns:p14="http://schemas.microsoft.com/office/powerpoint/2010/main" val="2937400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stimonial with picture on th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BE67CA8-2ED7-FA9C-11DA-941212EF29B3}"/>
              </a:ext>
            </a:extLst>
          </p:cNvPr>
          <p:cNvSpPr>
            <a:spLocks noGrp="1"/>
          </p:cNvSpPr>
          <p:nvPr>
            <p:ph type="title"/>
          </p:nvPr>
        </p:nvSpPr>
        <p:spPr>
          <a:xfrm>
            <a:off x="1981398" y="2016882"/>
            <a:ext cx="5760000" cy="2700000"/>
          </a:xfrm>
        </p:spPr>
        <p:txBody>
          <a:bodyPr>
            <a:normAutofit/>
          </a:bodyPr>
          <a:lstStyle>
            <a:lvl1pPr algn="l">
              <a:defRPr sz="2800" b="0" i="1">
                <a:latin typeface="+mn-lt"/>
              </a:defRPr>
            </a:lvl1pPr>
          </a:lstStyle>
          <a:p>
            <a:r>
              <a:rPr lang="en-US"/>
              <a:t>Click to edit Master title style</a:t>
            </a:r>
          </a:p>
        </p:txBody>
      </p:sp>
      <p:sp>
        <p:nvSpPr>
          <p:cNvPr id="10" name="Text Placeholder">
            <a:extLst>
              <a:ext uri="{FF2B5EF4-FFF2-40B4-BE49-F238E27FC236}">
                <a16:creationId xmlns:a16="http://schemas.microsoft.com/office/drawing/2014/main" id="{8927DFF5-8000-1E1D-45C2-735D71FCEEF4}"/>
              </a:ext>
            </a:extLst>
          </p:cNvPr>
          <p:cNvSpPr>
            <a:spLocks noGrp="1"/>
          </p:cNvSpPr>
          <p:nvPr>
            <p:ph type="body" sz="quarter" idx="15" hasCustomPrompt="1"/>
          </p:nvPr>
        </p:nvSpPr>
        <p:spPr>
          <a:xfrm>
            <a:off x="6096000" y="5061237"/>
            <a:ext cx="3928181" cy="603504"/>
          </a:xfrm>
        </p:spPr>
        <p:txBody>
          <a:bodyPr anchor="ctr">
            <a:normAutofit/>
          </a:bodyPr>
          <a:lstStyle>
            <a:lvl1pPr marL="0" indent="0" algn="r">
              <a:buNone/>
              <a:defRPr sz="2000" b="0"/>
            </a:lvl1pPr>
            <a:lvl2pPr marL="457200" indent="0">
              <a:buNone/>
              <a:defRPr/>
            </a:lvl2pPr>
          </a:lstStyle>
          <a:p>
            <a:pPr lvl="0"/>
            <a:r>
              <a:rPr lang="en-US"/>
              <a:t>Add Name &amp; Title</a:t>
            </a:r>
          </a:p>
        </p:txBody>
      </p:sp>
      <p:sp>
        <p:nvSpPr>
          <p:cNvPr id="3" name="Date Placeholder">
            <a:extLst>
              <a:ext uri="{FF2B5EF4-FFF2-40B4-BE49-F238E27FC236}">
                <a16:creationId xmlns:a16="http://schemas.microsoft.com/office/drawing/2014/main" id="{C2CF753B-277E-F394-5BC5-BDC5E7A2001A}"/>
              </a:ext>
            </a:extLst>
          </p:cNvPr>
          <p:cNvSpPr>
            <a:spLocks noGrp="1"/>
          </p:cNvSpPr>
          <p:nvPr>
            <p:ph type="dt" sz="half" idx="16"/>
          </p:nvPr>
        </p:nvSpPr>
        <p:spPr/>
        <p:txBody>
          <a:bodyPr/>
          <a:lstStyle/>
          <a:p>
            <a:pPr>
              <a:defRPr/>
            </a:pPr>
            <a:fld id="{A59F44D3-C9F7-4FAA-9EEA-486D359B79DA}" type="datetime1">
              <a:rPr lang="en-CA" smtClean="0"/>
              <a:t>2026-05-18</a:t>
            </a:fld>
            <a:endParaRPr lang="en-CA"/>
          </a:p>
        </p:txBody>
      </p:sp>
      <p:sp>
        <p:nvSpPr>
          <p:cNvPr id="4" name="Footer Placeholder">
            <a:extLst>
              <a:ext uri="{FF2B5EF4-FFF2-40B4-BE49-F238E27FC236}">
                <a16:creationId xmlns:a16="http://schemas.microsoft.com/office/drawing/2014/main" id="{1311D9B7-F8AB-A956-6AF7-D58C8C24CBF9}"/>
              </a:ext>
            </a:extLst>
          </p:cNvPr>
          <p:cNvSpPr>
            <a:spLocks noGrp="1"/>
          </p:cNvSpPr>
          <p:nvPr>
            <p:ph type="ftr" sz="quarter" idx="17"/>
          </p:nvPr>
        </p:nvSpPr>
        <p:spPr/>
        <p:txBody>
          <a:bodyPr/>
          <a:lstStyle>
            <a:lvl1pPr>
              <a:defRPr>
                <a:solidFill>
                  <a:schemeClr val="tx1">
                    <a:lumMod val="65000"/>
                  </a:schemeClr>
                </a:solidFill>
              </a:defRPr>
            </a:lvl1pPr>
          </a:lstStyle>
          <a:p>
            <a:pPr>
              <a:defRPr/>
            </a:pPr>
            <a:r>
              <a:rPr lang="en-US"/>
              <a:t>©2025 Anapaya. All Rights Reserved. </a:t>
            </a:r>
          </a:p>
        </p:txBody>
      </p:sp>
      <p:sp>
        <p:nvSpPr>
          <p:cNvPr id="5" name="Slide Number Placeholder">
            <a:extLst>
              <a:ext uri="{FF2B5EF4-FFF2-40B4-BE49-F238E27FC236}">
                <a16:creationId xmlns:a16="http://schemas.microsoft.com/office/drawing/2014/main" id="{7A648E47-CD7A-2610-A553-508AE1D54321}"/>
              </a:ext>
            </a:extLst>
          </p:cNvPr>
          <p:cNvSpPr>
            <a:spLocks noGrp="1"/>
          </p:cNvSpPr>
          <p:nvPr>
            <p:ph type="sldNum" sz="quarter" idx="18"/>
          </p:nvPr>
        </p:nvSpPr>
        <p:spPr/>
        <p:txBody>
          <a:bodyPr/>
          <a:lstStyle/>
          <a:p>
            <a:pPr>
              <a:defRPr/>
            </a:pPr>
            <a:fld id="{6BD307FB-DB4C-6C47-A414-BA54DA0D2891}" type="slidenum">
              <a:rPr lang="en-CA" smtClean="0"/>
              <a:pPr>
                <a:defRPr/>
              </a:pPr>
              <a:t>‹#›</a:t>
            </a:fld>
            <a:endParaRPr lang="en-CA"/>
          </a:p>
        </p:txBody>
      </p:sp>
      <p:pic>
        <p:nvPicPr>
          <p:cNvPr id="9" name="Graphic 8">
            <a:extLst>
              <a:ext uri="{FF2B5EF4-FFF2-40B4-BE49-F238E27FC236}">
                <a16:creationId xmlns:a16="http://schemas.microsoft.com/office/drawing/2014/main" id="{398A0AAC-C5D9-42FB-9493-155F077A4F6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10210602" y="5153200"/>
            <a:ext cx="1037026" cy="792000"/>
          </a:xfrm>
          <a:prstGeom prst="rect">
            <a:avLst/>
          </a:prstGeom>
        </p:spPr>
      </p:pic>
      <p:pic>
        <p:nvPicPr>
          <p:cNvPr id="11" name="Graphic 10">
            <a:extLst>
              <a:ext uri="{FF2B5EF4-FFF2-40B4-BE49-F238E27FC236}">
                <a16:creationId xmlns:a16="http://schemas.microsoft.com/office/drawing/2014/main" id="{065F68EA-6927-4586-8722-05C3801B5A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944372" y="912800"/>
            <a:ext cx="1037026" cy="792000"/>
          </a:xfrm>
          <a:prstGeom prst="rect">
            <a:avLst/>
          </a:prstGeom>
        </p:spPr>
      </p:pic>
      <p:sp>
        <p:nvSpPr>
          <p:cNvPr id="12" name="Image Placeholder 1">
            <a:extLst>
              <a:ext uri="{FF2B5EF4-FFF2-40B4-BE49-F238E27FC236}">
                <a16:creationId xmlns:a16="http://schemas.microsoft.com/office/drawing/2014/main" id="{C8437A55-F2F4-4965-A25B-89FBF92A5F7F}"/>
              </a:ext>
            </a:extLst>
          </p:cNvPr>
          <p:cNvSpPr>
            <a:spLocks noGrp="1"/>
          </p:cNvSpPr>
          <p:nvPr userDrawn="1">
            <p:ph type="pic" sz="quarter" idx="35"/>
          </p:nvPr>
        </p:nvSpPr>
        <p:spPr>
          <a:xfrm>
            <a:off x="7864181" y="2016882"/>
            <a:ext cx="2160000" cy="27000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Tree>
    <p:extLst>
      <p:ext uri="{BB962C8B-B14F-4D97-AF65-F5344CB8AC3E}">
        <p14:creationId xmlns:p14="http://schemas.microsoft.com/office/powerpoint/2010/main" val="794379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stimonial with picture on the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BE67CA8-2ED7-FA9C-11DA-941212EF29B3}"/>
              </a:ext>
            </a:extLst>
          </p:cNvPr>
          <p:cNvSpPr>
            <a:spLocks noGrp="1"/>
          </p:cNvSpPr>
          <p:nvPr>
            <p:ph type="title"/>
          </p:nvPr>
        </p:nvSpPr>
        <p:spPr>
          <a:xfrm>
            <a:off x="4450602" y="2016882"/>
            <a:ext cx="5573579" cy="2700000"/>
          </a:xfrm>
        </p:spPr>
        <p:txBody>
          <a:bodyPr>
            <a:normAutofit/>
          </a:bodyPr>
          <a:lstStyle>
            <a:lvl1pPr algn="l">
              <a:defRPr sz="2800" b="0" i="1">
                <a:latin typeface="+mn-lt"/>
              </a:defRPr>
            </a:lvl1pPr>
          </a:lstStyle>
          <a:p>
            <a:r>
              <a:rPr lang="en-US"/>
              <a:t>Click to edit Master title style</a:t>
            </a:r>
          </a:p>
        </p:txBody>
      </p:sp>
      <p:sp>
        <p:nvSpPr>
          <p:cNvPr id="10" name="Text Placeholder">
            <a:extLst>
              <a:ext uri="{FF2B5EF4-FFF2-40B4-BE49-F238E27FC236}">
                <a16:creationId xmlns:a16="http://schemas.microsoft.com/office/drawing/2014/main" id="{8927DFF5-8000-1E1D-45C2-735D71FCEEF4}"/>
              </a:ext>
            </a:extLst>
          </p:cNvPr>
          <p:cNvSpPr>
            <a:spLocks noGrp="1"/>
          </p:cNvSpPr>
          <p:nvPr>
            <p:ph type="body" sz="quarter" idx="15" hasCustomPrompt="1"/>
          </p:nvPr>
        </p:nvSpPr>
        <p:spPr>
          <a:xfrm>
            <a:off x="6096000" y="5061237"/>
            <a:ext cx="3928181" cy="603504"/>
          </a:xfrm>
        </p:spPr>
        <p:txBody>
          <a:bodyPr anchor="ctr">
            <a:normAutofit/>
          </a:bodyPr>
          <a:lstStyle>
            <a:lvl1pPr marL="0" indent="0" algn="r">
              <a:buNone/>
              <a:defRPr sz="2000" b="0"/>
            </a:lvl1pPr>
            <a:lvl2pPr marL="457200" indent="0">
              <a:buNone/>
              <a:defRPr/>
            </a:lvl2pPr>
          </a:lstStyle>
          <a:p>
            <a:pPr lvl="0"/>
            <a:r>
              <a:rPr lang="en-US"/>
              <a:t>Add Name &amp; Title</a:t>
            </a:r>
          </a:p>
        </p:txBody>
      </p:sp>
      <p:sp>
        <p:nvSpPr>
          <p:cNvPr id="3" name="Date Placeholder">
            <a:extLst>
              <a:ext uri="{FF2B5EF4-FFF2-40B4-BE49-F238E27FC236}">
                <a16:creationId xmlns:a16="http://schemas.microsoft.com/office/drawing/2014/main" id="{C2CF753B-277E-F394-5BC5-BDC5E7A2001A}"/>
              </a:ext>
            </a:extLst>
          </p:cNvPr>
          <p:cNvSpPr>
            <a:spLocks noGrp="1"/>
          </p:cNvSpPr>
          <p:nvPr>
            <p:ph type="dt" sz="half" idx="16"/>
          </p:nvPr>
        </p:nvSpPr>
        <p:spPr/>
        <p:txBody>
          <a:bodyPr/>
          <a:lstStyle/>
          <a:p>
            <a:pPr>
              <a:defRPr/>
            </a:pPr>
            <a:fld id="{A59F44D3-C9F7-4FAA-9EEA-486D359B79DA}" type="datetime1">
              <a:rPr lang="en-CA" smtClean="0"/>
              <a:t>2026-05-18</a:t>
            </a:fld>
            <a:endParaRPr lang="en-CA"/>
          </a:p>
        </p:txBody>
      </p:sp>
      <p:sp>
        <p:nvSpPr>
          <p:cNvPr id="4" name="Footer Placeholder">
            <a:extLst>
              <a:ext uri="{FF2B5EF4-FFF2-40B4-BE49-F238E27FC236}">
                <a16:creationId xmlns:a16="http://schemas.microsoft.com/office/drawing/2014/main" id="{1311D9B7-F8AB-A956-6AF7-D58C8C24CBF9}"/>
              </a:ext>
            </a:extLst>
          </p:cNvPr>
          <p:cNvSpPr>
            <a:spLocks noGrp="1"/>
          </p:cNvSpPr>
          <p:nvPr>
            <p:ph type="ftr" sz="quarter" idx="17"/>
          </p:nvPr>
        </p:nvSpPr>
        <p:spPr/>
        <p:txBody>
          <a:bodyPr/>
          <a:lstStyle>
            <a:lvl1pPr>
              <a:defRPr>
                <a:solidFill>
                  <a:schemeClr val="tx1">
                    <a:lumMod val="65000"/>
                  </a:schemeClr>
                </a:solidFill>
              </a:defRPr>
            </a:lvl1pPr>
          </a:lstStyle>
          <a:p>
            <a:pPr>
              <a:defRPr/>
            </a:pPr>
            <a:r>
              <a:rPr lang="en-US"/>
              <a:t>©2025 Anapaya. All Rights Reserved. </a:t>
            </a:r>
          </a:p>
        </p:txBody>
      </p:sp>
      <p:sp>
        <p:nvSpPr>
          <p:cNvPr id="5" name="Slide Number Placeholder">
            <a:extLst>
              <a:ext uri="{FF2B5EF4-FFF2-40B4-BE49-F238E27FC236}">
                <a16:creationId xmlns:a16="http://schemas.microsoft.com/office/drawing/2014/main" id="{7A648E47-CD7A-2610-A553-508AE1D54321}"/>
              </a:ext>
            </a:extLst>
          </p:cNvPr>
          <p:cNvSpPr>
            <a:spLocks noGrp="1"/>
          </p:cNvSpPr>
          <p:nvPr>
            <p:ph type="sldNum" sz="quarter" idx="18"/>
          </p:nvPr>
        </p:nvSpPr>
        <p:spPr/>
        <p:txBody>
          <a:bodyPr/>
          <a:lstStyle/>
          <a:p>
            <a:pPr>
              <a:defRPr/>
            </a:pPr>
            <a:fld id="{6BD307FB-DB4C-6C47-A414-BA54DA0D2891}" type="slidenum">
              <a:rPr lang="en-CA" smtClean="0"/>
              <a:pPr>
                <a:defRPr/>
              </a:pPr>
              <a:t>‹#›</a:t>
            </a:fld>
            <a:endParaRPr lang="en-CA"/>
          </a:p>
        </p:txBody>
      </p:sp>
      <p:pic>
        <p:nvPicPr>
          <p:cNvPr id="9" name="Graphic 8">
            <a:extLst>
              <a:ext uri="{FF2B5EF4-FFF2-40B4-BE49-F238E27FC236}">
                <a16:creationId xmlns:a16="http://schemas.microsoft.com/office/drawing/2014/main" id="{398A0AAC-C5D9-42FB-9493-155F077A4F6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10210602" y="5153200"/>
            <a:ext cx="1037026" cy="792000"/>
          </a:xfrm>
          <a:prstGeom prst="rect">
            <a:avLst/>
          </a:prstGeom>
        </p:spPr>
      </p:pic>
      <p:pic>
        <p:nvPicPr>
          <p:cNvPr id="11" name="Graphic 10">
            <a:extLst>
              <a:ext uri="{FF2B5EF4-FFF2-40B4-BE49-F238E27FC236}">
                <a16:creationId xmlns:a16="http://schemas.microsoft.com/office/drawing/2014/main" id="{065F68EA-6927-4586-8722-05C3801B5A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944372" y="912800"/>
            <a:ext cx="1037026" cy="792000"/>
          </a:xfrm>
          <a:prstGeom prst="rect">
            <a:avLst/>
          </a:prstGeom>
        </p:spPr>
      </p:pic>
      <p:sp>
        <p:nvSpPr>
          <p:cNvPr id="13" name="Image Placeholder 1">
            <a:extLst>
              <a:ext uri="{FF2B5EF4-FFF2-40B4-BE49-F238E27FC236}">
                <a16:creationId xmlns:a16="http://schemas.microsoft.com/office/drawing/2014/main" id="{98BA8210-AF2F-4039-BD79-FE1AC6AD8839}"/>
              </a:ext>
            </a:extLst>
          </p:cNvPr>
          <p:cNvSpPr>
            <a:spLocks noGrp="1"/>
          </p:cNvSpPr>
          <p:nvPr>
            <p:ph type="pic" sz="quarter" idx="36"/>
          </p:nvPr>
        </p:nvSpPr>
        <p:spPr>
          <a:xfrm>
            <a:off x="1981398" y="2016882"/>
            <a:ext cx="2160000" cy="27000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Tree>
    <p:extLst>
      <p:ext uri="{BB962C8B-B14F-4D97-AF65-F5344CB8AC3E}">
        <p14:creationId xmlns:p14="http://schemas.microsoft.com/office/powerpoint/2010/main" val="377177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to Action p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hasCustomPrompt="1"/>
          </p:nvPr>
        </p:nvSpPr>
        <p:spPr>
          <a:xfrm>
            <a:off x="300000" y="2141894"/>
            <a:ext cx="5219738" cy="1015663"/>
          </a:xfrm>
          <a:noFill/>
        </p:spPr>
        <p:txBody>
          <a:bodyPr wrap="square" anchor="ctr">
            <a:spAutoFit/>
          </a:bodyPr>
          <a:lstStyle>
            <a:lvl1pPr algn="l">
              <a:defRPr sz="6000">
                <a:solidFill>
                  <a:schemeClr val="accent1"/>
                </a:solidFill>
              </a:defRPr>
            </a:lvl1pPr>
          </a:lstStyle>
          <a:p>
            <a:r>
              <a:rPr lang="en-US"/>
              <a:t>Edit CTA</a:t>
            </a:r>
            <a:endParaRPr lang="en-CA"/>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6851963" y="3671725"/>
            <a:ext cx="4813590" cy="523220"/>
          </a:xfrm>
        </p:spPr>
        <p:txBody>
          <a:bodyPr wrap="square" anchor="t">
            <a:spAutoFit/>
          </a:bodyPr>
          <a:lstStyle>
            <a:lvl1pPr marL="0" indent="0" algn="l">
              <a:buNone/>
              <a:defRPr sz="2800" b="1">
                <a:solidFill>
                  <a:schemeClr val="tx2"/>
                </a:solidFill>
              </a:defRPr>
            </a:lvl1pPr>
          </a:lstStyle>
          <a:p>
            <a:pPr lvl="0"/>
            <a:r>
              <a:rPr lang="en-US"/>
              <a:t>Name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hasCustomPrompt="1"/>
          </p:nvPr>
        </p:nvSpPr>
        <p:spPr>
          <a:xfrm>
            <a:off x="7296813" y="4704201"/>
            <a:ext cx="2644025" cy="400110"/>
          </a:xfrm>
        </p:spPr>
        <p:txBody>
          <a:bodyPr wrap="square">
            <a:spAutoFit/>
          </a:bodyPr>
          <a:lstStyle>
            <a:lvl1pPr marL="0" indent="0" algn="l">
              <a:buNone/>
              <a:defRPr sz="2000" b="0">
                <a:solidFill>
                  <a:schemeClr val="tx1"/>
                </a:solidFill>
              </a:defRPr>
            </a:lvl1pPr>
          </a:lstStyle>
          <a:p>
            <a:pPr lvl="0"/>
            <a:r>
              <a:rPr lang="en-US"/>
              <a:t>Contact 1</a:t>
            </a:r>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41841566-3BC0-4938-B006-72DD8E164F58}"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25" name="Team Bio 1">
            <a:extLst>
              <a:ext uri="{FF2B5EF4-FFF2-40B4-BE49-F238E27FC236}">
                <a16:creationId xmlns:a16="http://schemas.microsoft.com/office/drawing/2014/main" id="{5494C279-8025-4282-88D6-A67FD45E625A}"/>
              </a:ext>
            </a:extLst>
          </p:cNvPr>
          <p:cNvSpPr>
            <a:spLocks noGrp="1"/>
          </p:cNvSpPr>
          <p:nvPr>
            <p:ph type="body" sz="quarter" idx="42" hasCustomPrompt="1"/>
          </p:nvPr>
        </p:nvSpPr>
        <p:spPr>
          <a:xfrm>
            <a:off x="6851963" y="2427661"/>
            <a:ext cx="5040000" cy="461665"/>
          </a:xfrm>
        </p:spPr>
        <p:txBody>
          <a:bodyPr wrap="square" anchor="ctr">
            <a:spAutoFit/>
          </a:bodyPr>
          <a:lstStyle>
            <a:lvl1pPr marL="0" indent="0" algn="l">
              <a:buNone/>
              <a:defRPr sz="2400">
                <a:solidFill>
                  <a:schemeClr val="tx1"/>
                </a:solidFill>
              </a:defRPr>
            </a:lvl1pPr>
          </a:lstStyle>
          <a:p>
            <a:pPr lvl="0"/>
            <a:r>
              <a:rPr lang="en-US"/>
              <a:t>Click to edit Master text styles</a:t>
            </a:r>
          </a:p>
        </p:txBody>
      </p:sp>
      <p:sp>
        <p:nvSpPr>
          <p:cNvPr id="26" name="Team Bio 1">
            <a:extLst>
              <a:ext uri="{FF2B5EF4-FFF2-40B4-BE49-F238E27FC236}">
                <a16:creationId xmlns:a16="http://schemas.microsoft.com/office/drawing/2014/main" id="{C57469B1-62E5-4FFD-A38C-4358AD72990C}"/>
              </a:ext>
            </a:extLst>
          </p:cNvPr>
          <p:cNvSpPr>
            <a:spLocks noGrp="1"/>
          </p:cNvSpPr>
          <p:nvPr>
            <p:ph type="body" sz="quarter" idx="43" hasCustomPrompt="1"/>
          </p:nvPr>
        </p:nvSpPr>
        <p:spPr>
          <a:xfrm>
            <a:off x="7296813" y="5188756"/>
            <a:ext cx="2644025" cy="400110"/>
          </a:xfrm>
        </p:spPr>
        <p:txBody>
          <a:bodyPr wrap="square">
            <a:spAutoFit/>
          </a:bodyPr>
          <a:lstStyle>
            <a:lvl1pPr marL="0" indent="0" algn="l">
              <a:buNone/>
              <a:defRPr sz="2000" b="0">
                <a:solidFill>
                  <a:schemeClr val="tx1"/>
                </a:solidFill>
              </a:defRPr>
            </a:lvl1pPr>
          </a:lstStyle>
          <a:p>
            <a:pPr lvl="0"/>
            <a:r>
              <a:rPr lang="en-US"/>
              <a:t>Contact 2</a:t>
            </a:r>
          </a:p>
        </p:txBody>
      </p:sp>
      <p:sp>
        <p:nvSpPr>
          <p:cNvPr id="11" name="Team Bio 1">
            <a:extLst>
              <a:ext uri="{FF2B5EF4-FFF2-40B4-BE49-F238E27FC236}">
                <a16:creationId xmlns:a16="http://schemas.microsoft.com/office/drawing/2014/main" id="{A3B529FE-6C72-4115-B464-8EDF990A9788}"/>
              </a:ext>
            </a:extLst>
          </p:cNvPr>
          <p:cNvSpPr>
            <a:spLocks noGrp="1"/>
          </p:cNvSpPr>
          <p:nvPr>
            <p:ph type="body" sz="quarter" idx="44" hasCustomPrompt="1"/>
          </p:nvPr>
        </p:nvSpPr>
        <p:spPr>
          <a:xfrm>
            <a:off x="7296813" y="5673311"/>
            <a:ext cx="2644025" cy="400110"/>
          </a:xfrm>
        </p:spPr>
        <p:txBody>
          <a:bodyPr wrap="square">
            <a:spAutoFit/>
          </a:bodyPr>
          <a:lstStyle>
            <a:lvl1pPr marL="0" indent="0" algn="l">
              <a:buNone/>
              <a:defRPr sz="2000" b="0">
                <a:solidFill>
                  <a:schemeClr val="tx1"/>
                </a:solidFill>
              </a:defRPr>
            </a:lvl1pPr>
          </a:lstStyle>
          <a:p>
            <a:pPr lvl="0"/>
            <a:r>
              <a:rPr lang="en-US"/>
              <a:t>Contact 2</a:t>
            </a:r>
          </a:p>
        </p:txBody>
      </p:sp>
      <p:sp>
        <p:nvSpPr>
          <p:cNvPr id="12" name="Team Name 1">
            <a:extLst>
              <a:ext uri="{FF2B5EF4-FFF2-40B4-BE49-F238E27FC236}">
                <a16:creationId xmlns:a16="http://schemas.microsoft.com/office/drawing/2014/main" id="{7050AD60-9DAF-4988-88E5-F9ABE52EF99F}"/>
              </a:ext>
            </a:extLst>
          </p:cNvPr>
          <p:cNvSpPr>
            <a:spLocks noGrp="1"/>
          </p:cNvSpPr>
          <p:nvPr>
            <p:ph type="body" sz="quarter" idx="45" hasCustomPrompt="1"/>
          </p:nvPr>
        </p:nvSpPr>
        <p:spPr>
          <a:xfrm>
            <a:off x="6851963" y="4183108"/>
            <a:ext cx="4813590" cy="400110"/>
          </a:xfrm>
        </p:spPr>
        <p:txBody>
          <a:bodyPr wrap="square" anchor="t">
            <a:spAutoFit/>
          </a:bodyPr>
          <a:lstStyle>
            <a:lvl1pPr marL="0" indent="0" algn="l">
              <a:buNone/>
              <a:defRPr sz="2000" b="1">
                <a:solidFill>
                  <a:schemeClr val="tx2"/>
                </a:solidFill>
              </a:defRPr>
            </a:lvl1pPr>
          </a:lstStyle>
          <a:p>
            <a:pPr lvl="0"/>
            <a:r>
              <a:rPr lang="en-US"/>
              <a:t>Job Title</a:t>
            </a:r>
          </a:p>
        </p:txBody>
      </p:sp>
    </p:spTree>
    <p:extLst>
      <p:ext uri="{BB962C8B-B14F-4D97-AF65-F5344CB8AC3E}">
        <p14:creationId xmlns:p14="http://schemas.microsoft.com/office/powerpoint/2010/main" val="459956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84A062-ECF8-9C2F-CE9E-20D053DDF24B}"/>
              </a:ext>
            </a:extLst>
          </p:cNvPr>
          <p:cNvSpPr>
            <a:spLocks noGrp="1"/>
          </p:cNvSpPr>
          <p:nvPr>
            <p:ph type="title"/>
          </p:nvPr>
        </p:nvSpPr>
        <p:spPr/>
        <p:txBody>
          <a:bodyPr/>
          <a:lstStyle/>
          <a:p>
            <a:r>
              <a:rPr lang="en-US"/>
              <a:t>Click to edit Master title style</a:t>
            </a:r>
            <a:endParaRPr lang="en-CA"/>
          </a:p>
        </p:txBody>
      </p:sp>
      <p:sp>
        <p:nvSpPr>
          <p:cNvPr id="3" name="Vertical Text Placeholder">
            <a:extLst>
              <a:ext uri="{FF2B5EF4-FFF2-40B4-BE49-F238E27FC236}">
                <a16:creationId xmlns:a16="http://schemas.microsoft.com/office/drawing/2014/main" id="{85FF4A42-932F-3E40-F25A-C19F559DA70C}"/>
              </a:ext>
            </a:extLst>
          </p:cNvPr>
          <p:cNvSpPr>
            <a:spLocks noGrp="1"/>
          </p:cNvSpPr>
          <p:nvPr>
            <p:ph type="body" orient="vert" idx="1"/>
          </p:nvPr>
        </p:nvSpPr>
        <p:spPr>
          <a:xfrm>
            <a:off x="300000" y="1828800"/>
            <a:ext cx="11592000" cy="42976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a:extLst>
              <a:ext uri="{FF2B5EF4-FFF2-40B4-BE49-F238E27FC236}">
                <a16:creationId xmlns:a16="http://schemas.microsoft.com/office/drawing/2014/main" id="{A414AD8B-398A-E03B-75EE-C099FE274409}"/>
              </a:ext>
            </a:extLst>
          </p:cNvPr>
          <p:cNvSpPr>
            <a:spLocks noGrp="1"/>
          </p:cNvSpPr>
          <p:nvPr>
            <p:ph type="dt" sz="half" idx="10"/>
          </p:nvPr>
        </p:nvSpPr>
        <p:spPr/>
        <p:txBody>
          <a:bodyPr/>
          <a:lstStyle/>
          <a:p>
            <a:pPr>
              <a:defRPr/>
            </a:pPr>
            <a:fld id="{29B9E1B7-242A-41B8-ACBB-8F931FDD1017}" type="datetime1">
              <a:rPr lang="en-CA" smtClean="0"/>
              <a:t>2026-05-18</a:t>
            </a:fld>
            <a:endParaRPr lang="en-CA"/>
          </a:p>
        </p:txBody>
      </p:sp>
      <p:sp>
        <p:nvSpPr>
          <p:cNvPr id="5" name="Footer Placeholder">
            <a:extLst>
              <a:ext uri="{FF2B5EF4-FFF2-40B4-BE49-F238E27FC236}">
                <a16:creationId xmlns:a16="http://schemas.microsoft.com/office/drawing/2014/main" id="{E4E2D3DC-B4FE-2E64-487D-B765073A35AF}"/>
              </a:ext>
            </a:extLst>
          </p:cNvPr>
          <p:cNvSpPr>
            <a:spLocks noGrp="1"/>
          </p:cNvSpPr>
          <p:nvPr>
            <p:ph type="ftr" sz="quarter" idx="11"/>
          </p:nvPr>
        </p:nvSpPr>
        <p:spPr/>
        <p:txBody>
          <a:bodyPr/>
          <a:lstStyle/>
          <a:p>
            <a:pPr>
              <a:defRPr/>
            </a:pPr>
            <a:r>
              <a:rPr lang="en-US"/>
              <a:t>©2025 Anapaya. All Rights Reserved. </a:t>
            </a:r>
            <a:endParaRPr lang="en-CA"/>
          </a:p>
        </p:txBody>
      </p:sp>
      <p:sp>
        <p:nvSpPr>
          <p:cNvPr id="6" name="Slide Number Placeholder">
            <a:extLst>
              <a:ext uri="{FF2B5EF4-FFF2-40B4-BE49-F238E27FC236}">
                <a16:creationId xmlns:a16="http://schemas.microsoft.com/office/drawing/2014/main" id="{1024FF12-855A-37FF-2EF8-0224EC7B7B45}"/>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51187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4A7572D-8BA9-4610-5574-660385B26C5A}"/>
              </a:ext>
            </a:extLst>
          </p:cNvPr>
          <p:cNvSpPr>
            <a:spLocks noGrp="1"/>
          </p:cNvSpPr>
          <p:nvPr>
            <p:ph type="title"/>
          </p:nvPr>
        </p:nvSpPr>
        <p:spPr/>
        <p:txBody>
          <a:bodyPr/>
          <a:lstStyle/>
          <a:p>
            <a:r>
              <a:rPr lang="en-US"/>
              <a:t>Click to edit Master title style</a:t>
            </a:r>
            <a:endParaRPr lang="en-CA"/>
          </a:p>
        </p:txBody>
      </p:sp>
      <p:sp>
        <p:nvSpPr>
          <p:cNvPr id="3" name="Content Placeholder">
            <a:extLst>
              <a:ext uri="{FF2B5EF4-FFF2-40B4-BE49-F238E27FC236}">
                <a16:creationId xmlns:a16="http://schemas.microsoft.com/office/drawing/2014/main" id="{345444A1-4067-039A-6C45-035ED3385DCF}"/>
              </a:ext>
            </a:extLst>
          </p:cNvPr>
          <p:cNvSpPr>
            <a:spLocks noGrp="1"/>
          </p:cNvSpPr>
          <p:nvPr>
            <p:ph idx="1"/>
          </p:nvPr>
        </p:nvSpPr>
        <p:spPr>
          <a:xfrm>
            <a:off x="300037" y="1828800"/>
            <a:ext cx="11591925" cy="4297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a:extLst>
              <a:ext uri="{FF2B5EF4-FFF2-40B4-BE49-F238E27FC236}">
                <a16:creationId xmlns:a16="http://schemas.microsoft.com/office/drawing/2014/main" id="{F96C63B7-FE25-3244-D4FC-74ACED716180}"/>
              </a:ext>
            </a:extLst>
          </p:cNvPr>
          <p:cNvSpPr>
            <a:spLocks noGrp="1"/>
          </p:cNvSpPr>
          <p:nvPr>
            <p:ph type="dt" sz="half" idx="10"/>
          </p:nvPr>
        </p:nvSpPr>
        <p:spPr/>
        <p:txBody>
          <a:bodyPr/>
          <a:lstStyle/>
          <a:p>
            <a:pPr>
              <a:defRPr/>
            </a:pPr>
            <a:fld id="{7B21605F-2A22-4E1B-A318-04FF92EE2382}" type="datetime1">
              <a:rPr lang="en-CA" smtClean="0"/>
              <a:t>2026-05-18</a:t>
            </a:fld>
            <a:endParaRPr lang="en-CA"/>
          </a:p>
        </p:txBody>
      </p:sp>
      <p:sp>
        <p:nvSpPr>
          <p:cNvPr id="5" name="Footer Placeholder">
            <a:extLst>
              <a:ext uri="{FF2B5EF4-FFF2-40B4-BE49-F238E27FC236}">
                <a16:creationId xmlns:a16="http://schemas.microsoft.com/office/drawing/2014/main" id="{C09BA919-32CE-DECE-26BE-7E14E225BC78}"/>
              </a:ext>
            </a:extLst>
          </p:cNvPr>
          <p:cNvSpPr>
            <a:spLocks noGrp="1"/>
          </p:cNvSpPr>
          <p:nvPr>
            <p:ph type="ftr" sz="quarter" idx="11"/>
          </p:nvPr>
        </p:nvSpPr>
        <p:spPr/>
        <p:txBody>
          <a:bodyPr/>
          <a:lstStyle/>
          <a:p>
            <a:pPr>
              <a:defRPr/>
            </a:pPr>
            <a:r>
              <a:rPr lang="en-US"/>
              <a:t>©2025 Anapaya. All Rights Reserved. </a:t>
            </a:r>
            <a:endParaRPr lang="en-CA"/>
          </a:p>
        </p:txBody>
      </p:sp>
      <p:sp>
        <p:nvSpPr>
          <p:cNvPr id="6" name="Slide Number Placeholder">
            <a:extLst>
              <a:ext uri="{FF2B5EF4-FFF2-40B4-BE49-F238E27FC236}">
                <a16:creationId xmlns:a16="http://schemas.microsoft.com/office/drawing/2014/main" id="{7E0C3E12-0E9E-1051-AAF8-9E148981CFAB}"/>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266130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a:extLst>
              <a:ext uri="{FF2B5EF4-FFF2-40B4-BE49-F238E27FC236}">
                <a16:creationId xmlns:a16="http://schemas.microsoft.com/office/drawing/2014/main" id="{AA79F4F9-E273-F28F-5A23-31A24DDAE8DB}"/>
              </a:ext>
            </a:extLst>
          </p:cNvPr>
          <p:cNvSpPr>
            <a:spLocks noGrp="1"/>
          </p:cNvSpPr>
          <p:nvPr>
            <p:ph type="title" orient="vert"/>
          </p:nvPr>
        </p:nvSpPr>
        <p:spPr>
          <a:xfrm>
            <a:off x="8724900" y="365125"/>
            <a:ext cx="3009900" cy="5811838"/>
          </a:xfrm>
        </p:spPr>
        <p:txBody>
          <a:bodyPr vert="eaVert"/>
          <a:lstStyle/>
          <a:p>
            <a:r>
              <a:rPr lang="en-US"/>
              <a:t>Click to edit Master title style</a:t>
            </a:r>
            <a:endParaRPr lang="en-CA"/>
          </a:p>
        </p:txBody>
      </p:sp>
      <p:sp>
        <p:nvSpPr>
          <p:cNvPr id="3" name="Vertical Text Placeholder">
            <a:extLst>
              <a:ext uri="{FF2B5EF4-FFF2-40B4-BE49-F238E27FC236}">
                <a16:creationId xmlns:a16="http://schemas.microsoft.com/office/drawing/2014/main" id="{5622B024-18D8-D4B0-F269-89A26313C31C}"/>
              </a:ext>
            </a:extLst>
          </p:cNvPr>
          <p:cNvSpPr>
            <a:spLocks noGrp="1"/>
          </p:cNvSpPr>
          <p:nvPr>
            <p:ph type="body" orient="vert" idx="1"/>
          </p:nvPr>
        </p:nvSpPr>
        <p:spPr>
          <a:xfrm>
            <a:off x="457200" y="365125"/>
            <a:ext cx="8115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a:extLst>
              <a:ext uri="{FF2B5EF4-FFF2-40B4-BE49-F238E27FC236}">
                <a16:creationId xmlns:a16="http://schemas.microsoft.com/office/drawing/2014/main" id="{0693ED6A-8DCC-80FA-703E-124184E71DDB}"/>
              </a:ext>
            </a:extLst>
          </p:cNvPr>
          <p:cNvSpPr>
            <a:spLocks noGrp="1"/>
          </p:cNvSpPr>
          <p:nvPr>
            <p:ph type="dt" sz="half" idx="10"/>
          </p:nvPr>
        </p:nvSpPr>
        <p:spPr/>
        <p:txBody>
          <a:bodyPr/>
          <a:lstStyle/>
          <a:p>
            <a:pPr>
              <a:defRPr/>
            </a:pPr>
            <a:fld id="{57A3D4F6-C9CD-49E6-9195-1F13AD27BE8C}" type="datetime1">
              <a:rPr lang="en-CA" smtClean="0"/>
              <a:t>2026-05-18</a:t>
            </a:fld>
            <a:endParaRPr lang="en-CA"/>
          </a:p>
        </p:txBody>
      </p:sp>
      <p:sp>
        <p:nvSpPr>
          <p:cNvPr id="5" name="Footer Placeholder">
            <a:extLst>
              <a:ext uri="{FF2B5EF4-FFF2-40B4-BE49-F238E27FC236}">
                <a16:creationId xmlns:a16="http://schemas.microsoft.com/office/drawing/2014/main" id="{B908B367-BAD5-37D0-04F6-735CBA6D109C}"/>
              </a:ext>
            </a:extLst>
          </p:cNvPr>
          <p:cNvSpPr>
            <a:spLocks noGrp="1"/>
          </p:cNvSpPr>
          <p:nvPr>
            <p:ph type="ftr" sz="quarter" idx="11"/>
          </p:nvPr>
        </p:nvSpPr>
        <p:spPr/>
        <p:txBody>
          <a:bodyPr/>
          <a:lstStyle/>
          <a:p>
            <a:pPr>
              <a:defRPr/>
            </a:pPr>
            <a:r>
              <a:rPr lang="en-US"/>
              <a:t>©2025 Anapaya. All Rights Reserved. </a:t>
            </a:r>
            <a:endParaRPr lang="en-CA"/>
          </a:p>
        </p:txBody>
      </p:sp>
      <p:sp>
        <p:nvSpPr>
          <p:cNvPr id="6" name="Slide Number Placeholder">
            <a:extLst>
              <a:ext uri="{FF2B5EF4-FFF2-40B4-BE49-F238E27FC236}">
                <a16:creationId xmlns:a16="http://schemas.microsoft.com/office/drawing/2014/main" id="{F123851A-E2B8-5C23-BFB1-8CD5E7921DCF}"/>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538328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F494E6F-E848-4F86-BFFA-1D2EF36081A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515784"/>
            <a:ext cx="2562876" cy="648000"/>
          </a:xfrm>
          <a:prstGeom prst="rect">
            <a:avLst/>
          </a:prstGeom>
        </p:spPr>
      </p:pic>
      <p:sp>
        <p:nvSpPr>
          <p:cNvPr id="2" name="Title">
            <a:extLst>
              <a:ext uri="{FF2B5EF4-FFF2-40B4-BE49-F238E27FC236}">
                <a16:creationId xmlns:a16="http://schemas.microsoft.com/office/drawing/2014/main" id="{D17B38C6-4A55-6671-05EA-94208EDCA20D}"/>
              </a:ext>
            </a:extLst>
          </p:cNvPr>
          <p:cNvSpPr>
            <a:spLocks noGrp="1"/>
          </p:cNvSpPr>
          <p:nvPr>
            <p:ph type="ctrTitle"/>
          </p:nvPr>
        </p:nvSpPr>
        <p:spPr>
          <a:xfrm>
            <a:off x="300038" y="1955369"/>
            <a:ext cx="5917882" cy="2160000"/>
          </a:xfrm>
        </p:spPr>
        <p:txBody>
          <a:bodyPr anchor="b">
            <a:noAutofit/>
          </a:bodyPr>
          <a:lstStyle>
            <a:lvl1pPr algn="l">
              <a:defRPr sz="4400"/>
            </a:lvl1pPr>
          </a:lstStyle>
          <a:p>
            <a:r>
              <a:rPr lang="en-US"/>
              <a:t>Click to edit Master title style</a:t>
            </a:r>
          </a:p>
        </p:txBody>
      </p:sp>
      <p:sp>
        <p:nvSpPr>
          <p:cNvPr id="3" name="Subtitle">
            <a:extLst>
              <a:ext uri="{FF2B5EF4-FFF2-40B4-BE49-F238E27FC236}">
                <a16:creationId xmlns:a16="http://schemas.microsoft.com/office/drawing/2014/main" id="{998A2D8D-5D51-42AC-50C0-4A7732147E8F}"/>
              </a:ext>
            </a:extLst>
          </p:cNvPr>
          <p:cNvSpPr>
            <a:spLocks noGrp="1"/>
          </p:cNvSpPr>
          <p:nvPr>
            <p:ph type="subTitle" idx="1"/>
          </p:nvPr>
        </p:nvSpPr>
        <p:spPr>
          <a:xfrm>
            <a:off x="300038" y="4292469"/>
            <a:ext cx="5917882" cy="1800000"/>
          </a:xfrm>
        </p:spPr>
        <p:txBody>
          <a:bodyPr>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ooter Placeholder">
            <a:extLst>
              <a:ext uri="{FF2B5EF4-FFF2-40B4-BE49-F238E27FC236}">
                <a16:creationId xmlns:a16="http://schemas.microsoft.com/office/drawing/2014/main" id="{C96ED507-90FE-4074-A0DA-3F21E5D96AA6}"/>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0" name="Date Placeholder">
            <a:extLst>
              <a:ext uri="{FF2B5EF4-FFF2-40B4-BE49-F238E27FC236}">
                <a16:creationId xmlns:a16="http://schemas.microsoft.com/office/drawing/2014/main" id="{C4D78930-D86A-4E73-B62D-045D3D57704B}"/>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1" name="Slide Number Placeholder">
            <a:extLst>
              <a:ext uri="{FF2B5EF4-FFF2-40B4-BE49-F238E27FC236}">
                <a16:creationId xmlns:a16="http://schemas.microsoft.com/office/drawing/2014/main" id="{417E1DC8-B812-4F04-B716-307A57DD0030}"/>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801756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Placeholder">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65692E64-D0B7-71C6-B2FE-A4A68731B1F0}"/>
              </a:ext>
            </a:extLst>
          </p:cNvPr>
          <p:cNvSpPr>
            <a:spLocks noGrp="1"/>
          </p:cNvSpPr>
          <p:nvPr>
            <p:ph type="pic" idx="17" hasCustomPrompt="1"/>
          </p:nvPr>
        </p:nvSpPr>
        <p:spPr>
          <a:xfrm>
            <a:off x="5519738" y="0"/>
            <a:ext cx="6778942" cy="6858000"/>
          </a:xfrm>
          <a:prstGeom prst="rect">
            <a:avLst/>
          </a:prstGeom>
          <a:pattFill prst="pct50">
            <a:fgClr>
              <a:schemeClr val="accent1"/>
            </a:fgClr>
            <a:bgClr>
              <a:schemeClr val="accent1">
                <a:lumMod val="50000"/>
              </a:schemeClr>
            </a:bgClr>
          </a:pattFill>
          <a:effectLst/>
        </p:spPr>
        <p:txBody>
          <a:bodyPr vert="horz" wrap="square" lIns="91440" tIns="45720" rIns="91440" bIns="45720" rtlCol="0">
            <a:noAutofit/>
          </a:bodyPr>
          <a:lstStyle>
            <a:lvl1pPr marL="0" indent="0" algn="ctr">
              <a:buFont typeface="Arial" panose="020B0604020202020204" pitchFamily="34" charset="0"/>
              <a:buNone/>
              <a:defRPr lang="en-CA" sz="1800" baseline="0">
                <a:latin typeface="+mn-lt"/>
              </a:defRPr>
            </a:lvl1pPr>
          </a:lstStyle>
          <a:p>
            <a:pPr marL="228600" lvl="0" indent="-228600" algn="ctr"/>
            <a:r>
              <a:rPr lang="en-CA"/>
              <a:t>Image placeholder. Click the icon to add a picture. Or drag &amp; drop your image onto the placeholder. </a:t>
            </a:r>
            <a:br>
              <a:rPr lang="en-CA"/>
            </a:br>
            <a:br>
              <a:rPr lang="en-CA"/>
            </a:br>
            <a:r>
              <a:rPr lang="en-CA"/>
              <a:t>Right-click on the image and choose "Crop" to adjust the photo position.</a:t>
            </a:r>
          </a:p>
        </p:txBody>
      </p:sp>
      <p:sp>
        <p:nvSpPr>
          <p:cNvPr id="5" name="Rectangle 4">
            <a:extLst>
              <a:ext uri="{FF2B5EF4-FFF2-40B4-BE49-F238E27FC236}">
                <a16:creationId xmlns:a16="http://schemas.microsoft.com/office/drawing/2014/main" id="{B93EA3FC-7B05-4B22-B386-ED82FB85840E}"/>
              </a:ext>
            </a:extLst>
          </p:cNvPr>
          <p:cNvSpPr/>
          <p:nvPr userDrawn="1"/>
        </p:nvSpPr>
        <p:spPr>
          <a:xfrm>
            <a:off x="5220812" y="0"/>
            <a:ext cx="7077868" cy="6858000"/>
          </a:xfrm>
          <a:prstGeom prst="rect">
            <a:avLst/>
          </a:prstGeom>
          <a:gradFill>
            <a:gsLst>
              <a:gs pos="19500">
                <a:srgbClr val="1C1F2A"/>
              </a:gs>
              <a:gs pos="0">
                <a:schemeClr val="bg1"/>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17B38C6-4A55-6671-05EA-94208EDCA20D}"/>
              </a:ext>
            </a:extLst>
          </p:cNvPr>
          <p:cNvSpPr>
            <a:spLocks noGrp="1"/>
          </p:cNvSpPr>
          <p:nvPr>
            <p:ph type="ctrTitle" hasCustomPrompt="1"/>
          </p:nvPr>
        </p:nvSpPr>
        <p:spPr>
          <a:xfrm>
            <a:off x="300038" y="1954800"/>
            <a:ext cx="6035040" cy="2708640"/>
          </a:xfrm>
        </p:spPr>
        <p:txBody>
          <a:bodyPr anchor="b">
            <a:noAutofit/>
          </a:bodyPr>
          <a:lstStyle>
            <a:lvl1pPr algn="l">
              <a:defRPr sz="4400">
                <a:solidFill>
                  <a:schemeClr val="tx2"/>
                </a:solidFill>
                <a:latin typeface="+mj-lt"/>
              </a:defRPr>
            </a:lvl1pPr>
          </a:lstStyle>
          <a:p>
            <a:r>
              <a:rPr lang="en-US"/>
              <a:t>Click to edit Master </a:t>
            </a:r>
            <a:br>
              <a:rPr lang="en-US"/>
            </a:br>
            <a:r>
              <a:rPr lang="en-US"/>
              <a:t>title style</a:t>
            </a:r>
          </a:p>
        </p:txBody>
      </p:sp>
      <p:sp>
        <p:nvSpPr>
          <p:cNvPr id="3" name="Subtitle">
            <a:extLst>
              <a:ext uri="{FF2B5EF4-FFF2-40B4-BE49-F238E27FC236}">
                <a16:creationId xmlns:a16="http://schemas.microsoft.com/office/drawing/2014/main" id="{998A2D8D-5D51-42AC-50C0-4A7732147E8F}"/>
              </a:ext>
            </a:extLst>
          </p:cNvPr>
          <p:cNvSpPr>
            <a:spLocks noGrp="1"/>
          </p:cNvSpPr>
          <p:nvPr>
            <p:ph type="subTitle" idx="1"/>
          </p:nvPr>
        </p:nvSpPr>
        <p:spPr>
          <a:xfrm>
            <a:off x="300038" y="4905737"/>
            <a:ext cx="6035040" cy="720000"/>
          </a:xfrm>
        </p:spPr>
        <p:txBody>
          <a:bodyPr anchor="ctr">
            <a:noAutofit/>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a:extLst>
              <a:ext uri="{FF2B5EF4-FFF2-40B4-BE49-F238E27FC236}">
                <a16:creationId xmlns:a16="http://schemas.microsoft.com/office/drawing/2014/main" id="{577A6DDE-24E9-42BC-80BE-3EC8626D2536}"/>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4" name="Date Placeholder">
            <a:extLst>
              <a:ext uri="{FF2B5EF4-FFF2-40B4-BE49-F238E27FC236}">
                <a16:creationId xmlns:a16="http://schemas.microsoft.com/office/drawing/2014/main" id="{9DEFDC5C-BED9-4E0E-AA42-862CFC8E7488}"/>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5" name="Slide Number Placeholder">
            <a:extLst>
              <a:ext uri="{FF2B5EF4-FFF2-40B4-BE49-F238E27FC236}">
                <a16:creationId xmlns:a16="http://schemas.microsoft.com/office/drawing/2014/main" id="{B4128D33-8575-4A81-AA6F-A8FA861D39F7}"/>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pic>
        <p:nvPicPr>
          <p:cNvPr id="19" name="Graphic 18">
            <a:extLst>
              <a:ext uri="{FF2B5EF4-FFF2-40B4-BE49-F238E27FC236}">
                <a16:creationId xmlns:a16="http://schemas.microsoft.com/office/drawing/2014/main" id="{754F8337-10ED-4DE4-A28E-8F7C6CD7094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515784"/>
            <a:ext cx="2562876" cy="648000"/>
          </a:xfrm>
          <a:prstGeom prst="rect">
            <a:avLst/>
          </a:prstGeom>
        </p:spPr>
      </p:pic>
    </p:spTree>
    <p:extLst>
      <p:ext uri="{BB962C8B-B14F-4D97-AF65-F5344CB8AC3E}">
        <p14:creationId xmlns:p14="http://schemas.microsoft.com/office/powerpoint/2010/main" val="1688192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Placeholder">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65692E64-D0B7-71C6-B2FE-A4A68731B1F0}"/>
              </a:ext>
            </a:extLst>
          </p:cNvPr>
          <p:cNvSpPr>
            <a:spLocks noGrp="1"/>
          </p:cNvSpPr>
          <p:nvPr>
            <p:ph type="pic" idx="17" hasCustomPrompt="1"/>
          </p:nvPr>
        </p:nvSpPr>
        <p:spPr>
          <a:xfrm>
            <a:off x="6568440" y="0"/>
            <a:ext cx="5730240" cy="6858000"/>
          </a:xfrm>
          <a:prstGeom prst="rect">
            <a:avLst/>
          </a:prstGeom>
          <a:pattFill prst="pct50">
            <a:fgClr>
              <a:schemeClr val="accent1"/>
            </a:fgClr>
            <a:bgClr>
              <a:schemeClr val="accent1">
                <a:lumMod val="50000"/>
              </a:schemeClr>
            </a:bgClr>
          </a:pattFill>
          <a:effectLst/>
        </p:spPr>
        <p:txBody>
          <a:bodyPr vert="horz" wrap="square" lIns="91440" tIns="45720" rIns="91440" bIns="45720" rtlCol="0">
            <a:noAutofit/>
          </a:bodyPr>
          <a:lstStyle>
            <a:lvl1pPr marL="0" indent="0" algn="ctr">
              <a:buFont typeface="Arial" panose="020B0604020202020204" pitchFamily="34" charset="0"/>
              <a:buNone/>
              <a:defRPr lang="en-CA" sz="1800" baseline="0">
                <a:latin typeface="+mn-lt"/>
              </a:defRPr>
            </a:lvl1pPr>
          </a:lstStyle>
          <a:p>
            <a:pPr marL="228600" lvl="0" indent="-228600" algn="ctr"/>
            <a:r>
              <a:rPr lang="en-CA"/>
              <a:t>Image placeholder. Click the icon to add a picture. Or drag &amp; drop your image onto the placeholder. </a:t>
            </a:r>
            <a:br>
              <a:rPr lang="en-CA"/>
            </a:br>
            <a:br>
              <a:rPr lang="en-CA"/>
            </a:br>
            <a:r>
              <a:rPr lang="en-CA"/>
              <a:t>Right-click on the image and choose "Crop" to adjust the photo position.</a:t>
            </a:r>
          </a:p>
        </p:txBody>
      </p:sp>
      <p:sp>
        <p:nvSpPr>
          <p:cNvPr id="2" name="Title">
            <a:extLst>
              <a:ext uri="{FF2B5EF4-FFF2-40B4-BE49-F238E27FC236}">
                <a16:creationId xmlns:a16="http://schemas.microsoft.com/office/drawing/2014/main" id="{D17B38C6-4A55-6671-05EA-94208EDCA20D}"/>
              </a:ext>
            </a:extLst>
          </p:cNvPr>
          <p:cNvSpPr>
            <a:spLocks noGrp="1"/>
          </p:cNvSpPr>
          <p:nvPr>
            <p:ph type="ctrTitle" hasCustomPrompt="1"/>
          </p:nvPr>
        </p:nvSpPr>
        <p:spPr>
          <a:xfrm>
            <a:off x="300038" y="1954800"/>
            <a:ext cx="6035040" cy="2708640"/>
          </a:xfrm>
        </p:spPr>
        <p:txBody>
          <a:bodyPr anchor="b">
            <a:noAutofit/>
          </a:bodyPr>
          <a:lstStyle>
            <a:lvl1pPr algn="l">
              <a:defRPr sz="4400">
                <a:solidFill>
                  <a:schemeClr val="tx2"/>
                </a:solidFill>
                <a:latin typeface="+mj-lt"/>
              </a:defRPr>
            </a:lvl1pPr>
          </a:lstStyle>
          <a:p>
            <a:r>
              <a:rPr lang="en-US"/>
              <a:t>Click to edit Master </a:t>
            </a:r>
            <a:br>
              <a:rPr lang="en-US"/>
            </a:br>
            <a:r>
              <a:rPr lang="en-US"/>
              <a:t>title style</a:t>
            </a:r>
          </a:p>
        </p:txBody>
      </p:sp>
      <p:sp>
        <p:nvSpPr>
          <p:cNvPr id="3" name="Subtitle">
            <a:extLst>
              <a:ext uri="{FF2B5EF4-FFF2-40B4-BE49-F238E27FC236}">
                <a16:creationId xmlns:a16="http://schemas.microsoft.com/office/drawing/2014/main" id="{998A2D8D-5D51-42AC-50C0-4A7732147E8F}"/>
              </a:ext>
            </a:extLst>
          </p:cNvPr>
          <p:cNvSpPr>
            <a:spLocks noGrp="1"/>
          </p:cNvSpPr>
          <p:nvPr>
            <p:ph type="subTitle" idx="1"/>
          </p:nvPr>
        </p:nvSpPr>
        <p:spPr>
          <a:xfrm>
            <a:off x="300038" y="4905737"/>
            <a:ext cx="6035040" cy="720000"/>
          </a:xfrm>
        </p:spPr>
        <p:txBody>
          <a:bodyPr anchor="ctr">
            <a:noAutofit/>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a:extLst>
              <a:ext uri="{FF2B5EF4-FFF2-40B4-BE49-F238E27FC236}">
                <a16:creationId xmlns:a16="http://schemas.microsoft.com/office/drawing/2014/main" id="{7205FA84-DC8E-4F50-A95E-8AB09F2BFC7B}"/>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1" name="Date Placeholder">
            <a:extLst>
              <a:ext uri="{FF2B5EF4-FFF2-40B4-BE49-F238E27FC236}">
                <a16:creationId xmlns:a16="http://schemas.microsoft.com/office/drawing/2014/main" id="{B0235A1F-9270-4CFA-B2FD-AE140F9B148F}"/>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2" name="Slide Number Placeholder">
            <a:extLst>
              <a:ext uri="{FF2B5EF4-FFF2-40B4-BE49-F238E27FC236}">
                <a16:creationId xmlns:a16="http://schemas.microsoft.com/office/drawing/2014/main" id="{845E28EC-7310-4FC9-8F08-64577AA332D3}"/>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pic>
        <p:nvPicPr>
          <p:cNvPr id="13" name="Graphic 12">
            <a:extLst>
              <a:ext uri="{FF2B5EF4-FFF2-40B4-BE49-F238E27FC236}">
                <a16:creationId xmlns:a16="http://schemas.microsoft.com/office/drawing/2014/main" id="{31D82C6F-937C-4544-9C26-7C2EE47AB6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515784"/>
            <a:ext cx="2562876" cy="648000"/>
          </a:xfrm>
          <a:prstGeom prst="rect">
            <a:avLst/>
          </a:prstGeom>
        </p:spPr>
      </p:pic>
    </p:spTree>
    <p:extLst>
      <p:ext uri="{BB962C8B-B14F-4D97-AF65-F5344CB8AC3E}">
        <p14:creationId xmlns:p14="http://schemas.microsoft.com/office/powerpoint/2010/main" val="856946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4A7572D-8BA9-4610-5574-660385B26C5A}"/>
              </a:ext>
            </a:extLst>
          </p:cNvPr>
          <p:cNvSpPr>
            <a:spLocks noGrp="1"/>
          </p:cNvSpPr>
          <p:nvPr>
            <p:ph type="title"/>
          </p:nvPr>
        </p:nvSpPr>
        <p:spPr/>
        <p:txBody>
          <a:bodyPr/>
          <a:lstStyle/>
          <a:p>
            <a:r>
              <a:rPr lang="en-US"/>
              <a:t>Click to edit Master title style</a:t>
            </a:r>
            <a:endParaRPr lang="en-CA"/>
          </a:p>
        </p:txBody>
      </p:sp>
      <p:sp>
        <p:nvSpPr>
          <p:cNvPr id="3" name="Content Placeholder">
            <a:extLst>
              <a:ext uri="{FF2B5EF4-FFF2-40B4-BE49-F238E27FC236}">
                <a16:creationId xmlns:a16="http://schemas.microsoft.com/office/drawing/2014/main" id="{345444A1-4067-039A-6C45-035ED3385DCF}"/>
              </a:ext>
            </a:extLst>
          </p:cNvPr>
          <p:cNvSpPr>
            <a:spLocks noGrp="1"/>
          </p:cNvSpPr>
          <p:nvPr>
            <p:ph idx="1"/>
          </p:nvPr>
        </p:nvSpPr>
        <p:spPr>
          <a:xfrm>
            <a:off x="300037" y="1828800"/>
            <a:ext cx="11591925" cy="4297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a:extLst>
              <a:ext uri="{FF2B5EF4-FFF2-40B4-BE49-F238E27FC236}">
                <a16:creationId xmlns:a16="http://schemas.microsoft.com/office/drawing/2014/main" id="{F96C63B7-FE25-3244-D4FC-74ACED716180}"/>
              </a:ext>
            </a:extLst>
          </p:cNvPr>
          <p:cNvSpPr>
            <a:spLocks noGrp="1"/>
          </p:cNvSpPr>
          <p:nvPr>
            <p:ph type="dt" sz="half" idx="10"/>
          </p:nvPr>
        </p:nvSpPr>
        <p:spPr/>
        <p:txBody>
          <a:bodyPr/>
          <a:lstStyle/>
          <a:p>
            <a:pPr>
              <a:defRPr/>
            </a:pPr>
            <a:fld id="{7B21605F-2A22-4E1B-A318-04FF92EE2382}" type="datetime1">
              <a:rPr lang="en-CA" smtClean="0"/>
              <a:t>2026-05-18</a:t>
            </a:fld>
            <a:endParaRPr lang="en-CA"/>
          </a:p>
        </p:txBody>
      </p:sp>
      <p:sp>
        <p:nvSpPr>
          <p:cNvPr id="5" name="Footer Placeholder">
            <a:extLst>
              <a:ext uri="{FF2B5EF4-FFF2-40B4-BE49-F238E27FC236}">
                <a16:creationId xmlns:a16="http://schemas.microsoft.com/office/drawing/2014/main" id="{C09BA919-32CE-DECE-26BE-7E14E225BC78}"/>
              </a:ext>
            </a:extLst>
          </p:cNvPr>
          <p:cNvSpPr>
            <a:spLocks noGrp="1"/>
          </p:cNvSpPr>
          <p:nvPr>
            <p:ph type="ftr" sz="quarter" idx="11"/>
          </p:nvPr>
        </p:nvSpPr>
        <p:spPr/>
        <p:txBody>
          <a:bodyPr/>
          <a:lstStyle/>
          <a:p>
            <a:pPr>
              <a:defRPr/>
            </a:pPr>
            <a:r>
              <a:rPr lang="en-US"/>
              <a:t>©2025 Anapaya. All Rights Reserved. </a:t>
            </a:r>
            <a:endParaRPr lang="en-CA"/>
          </a:p>
        </p:txBody>
      </p:sp>
      <p:sp>
        <p:nvSpPr>
          <p:cNvPr id="6" name="Slide Number Placeholder">
            <a:extLst>
              <a:ext uri="{FF2B5EF4-FFF2-40B4-BE49-F238E27FC236}">
                <a16:creationId xmlns:a16="http://schemas.microsoft.com/office/drawing/2014/main" id="{7E0C3E12-0E9E-1051-AAF8-9E148981CFAB}"/>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909114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4A7572D-8BA9-4610-5574-660385B26C5A}"/>
              </a:ext>
            </a:extLst>
          </p:cNvPr>
          <p:cNvSpPr>
            <a:spLocks noGrp="1"/>
          </p:cNvSpPr>
          <p:nvPr>
            <p:ph type="title"/>
          </p:nvPr>
        </p:nvSpPr>
        <p:spPr>
          <a:xfrm>
            <a:off x="300037" y="365125"/>
            <a:ext cx="11520000" cy="828000"/>
          </a:xfrm>
        </p:spPr>
        <p:txBody>
          <a:bodyPr/>
          <a:lstStyle/>
          <a:p>
            <a:r>
              <a:rPr lang="en-US"/>
              <a:t>Click to edit Master title style</a:t>
            </a:r>
            <a:endParaRPr lang="en-CA"/>
          </a:p>
        </p:txBody>
      </p:sp>
      <p:sp>
        <p:nvSpPr>
          <p:cNvPr id="8" name="Text Placeholder">
            <a:extLst>
              <a:ext uri="{FF2B5EF4-FFF2-40B4-BE49-F238E27FC236}">
                <a16:creationId xmlns:a16="http://schemas.microsoft.com/office/drawing/2014/main" id="{57746BB3-7E82-DAD1-A455-57537B2DCBF2}"/>
              </a:ext>
            </a:extLst>
          </p:cNvPr>
          <p:cNvSpPr>
            <a:spLocks noGrp="1"/>
          </p:cNvSpPr>
          <p:nvPr>
            <p:ph type="body" sz="quarter" idx="13"/>
          </p:nvPr>
        </p:nvSpPr>
        <p:spPr>
          <a:xfrm>
            <a:off x="299911" y="1244600"/>
            <a:ext cx="11592051" cy="461665"/>
          </a:xfrm>
        </p:spPr>
        <p:txBody>
          <a:bodyPr wrap="square">
            <a:spAutoFit/>
          </a:bodyPr>
          <a:lstStyle>
            <a:lvl1pPr marL="0" indent="0">
              <a:buNone/>
              <a:defRPr b="1"/>
            </a:lvl1pPr>
          </a:lstStyle>
          <a:p>
            <a:pPr lvl="0"/>
            <a:r>
              <a:rPr lang="en-US"/>
              <a:t>Click to edit Master text styles</a:t>
            </a:r>
            <a:endParaRPr lang="en-CA"/>
          </a:p>
        </p:txBody>
      </p:sp>
      <p:sp>
        <p:nvSpPr>
          <p:cNvPr id="3" name="Content Placeholder">
            <a:extLst>
              <a:ext uri="{FF2B5EF4-FFF2-40B4-BE49-F238E27FC236}">
                <a16:creationId xmlns:a16="http://schemas.microsoft.com/office/drawing/2014/main" id="{345444A1-4067-039A-6C45-035ED3385DCF}"/>
              </a:ext>
            </a:extLst>
          </p:cNvPr>
          <p:cNvSpPr>
            <a:spLocks noGrp="1"/>
          </p:cNvSpPr>
          <p:nvPr>
            <p:ph idx="1"/>
          </p:nvPr>
        </p:nvSpPr>
        <p:spPr>
          <a:xfrm>
            <a:off x="300037" y="1920239"/>
            <a:ext cx="11591925" cy="42062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a:extLst>
              <a:ext uri="{FF2B5EF4-FFF2-40B4-BE49-F238E27FC236}">
                <a16:creationId xmlns:a16="http://schemas.microsoft.com/office/drawing/2014/main" id="{EAF2ED77-692D-8155-0060-D67A91D33C34}"/>
              </a:ext>
            </a:extLst>
          </p:cNvPr>
          <p:cNvSpPr>
            <a:spLocks noGrp="1"/>
          </p:cNvSpPr>
          <p:nvPr>
            <p:ph type="dt" sz="half" idx="14"/>
          </p:nvPr>
        </p:nvSpPr>
        <p:spPr/>
        <p:txBody>
          <a:bodyPr/>
          <a:lstStyle/>
          <a:p>
            <a:pPr>
              <a:defRPr/>
            </a:pPr>
            <a:fld id="{250F615F-A3EF-4B7B-ACE8-72EDCF458B8F}" type="datetime1">
              <a:rPr lang="en-CA" smtClean="0"/>
              <a:t>2026-05-18</a:t>
            </a:fld>
            <a:endParaRPr lang="en-CA"/>
          </a:p>
        </p:txBody>
      </p:sp>
      <p:sp>
        <p:nvSpPr>
          <p:cNvPr id="5" name="Footer Placeholder">
            <a:extLst>
              <a:ext uri="{FF2B5EF4-FFF2-40B4-BE49-F238E27FC236}">
                <a16:creationId xmlns:a16="http://schemas.microsoft.com/office/drawing/2014/main" id="{C53B06DB-4EBC-3C1D-C279-952EF6CCF5F0}"/>
              </a:ext>
            </a:extLst>
          </p:cNvPr>
          <p:cNvSpPr>
            <a:spLocks noGrp="1"/>
          </p:cNvSpPr>
          <p:nvPr>
            <p:ph type="ftr" sz="quarter" idx="15"/>
          </p:nvPr>
        </p:nvSpPr>
        <p:spPr/>
        <p:txBody>
          <a:bodyPr/>
          <a:lstStyle/>
          <a:p>
            <a:pPr>
              <a:defRPr/>
            </a:pPr>
            <a:r>
              <a:rPr lang="en-US"/>
              <a:t>©2025 Anapaya. All Rights Reserved. </a:t>
            </a:r>
            <a:endParaRPr lang="en-CA"/>
          </a:p>
        </p:txBody>
      </p:sp>
      <p:sp>
        <p:nvSpPr>
          <p:cNvPr id="6" name="Slide Number Placeholder">
            <a:extLst>
              <a:ext uri="{FF2B5EF4-FFF2-40B4-BE49-F238E27FC236}">
                <a16:creationId xmlns:a16="http://schemas.microsoft.com/office/drawing/2014/main" id="{19D4D794-1959-0995-A1AF-E027EA299423}"/>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7414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8ECAC-D7D8-9593-1D7E-1AF303BCD39E}"/>
              </a:ext>
            </a:extLst>
          </p:cNvPr>
          <p:cNvSpPr>
            <a:spLocks noGrp="1"/>
          </p:cNvSpPr>
          <p:nvPr>
            <p:ph type="title"/>
          </p:nvPr>
        </p:nvSpPr>
        <p:spPr>
          <a:xfrm>
            <a:off x="300039" y="365125"/>
            <a:ext cx="11591924" cy="1332000"/>
          </a:xfrm>
        </p:spPr>
        <p:txBody>
          <a:bodyPr/>
          <a:lstStyle/>
          <a:p>
            <a:r>
              <a:rPr lang="en-US"/>
              <a:t>Click to edit Master title style</a:t>
            </a:r>
            <a:endParaRPr lang="en-CA"/>
          </a:p>
        </p:txBody>
      </p:sp>
      <p:sp>
        <p:nvSpPr>
          <p:cNvPr id="3" name="Content Placeholder 1">
            <a:extLst>
              <a:ext uri="{FF2B5EF4-FFF2-40B4-BE49-F238E27FC236}">
                <a16:creationId xmlns:a16="http://schemas.microsoft.com/office/drawing/2014/main" id="{9749A93A-9FD0-E919-5AB8-2998CE4CCD0A}"/>
              </a:ext>
            </a:extLst>
          </p:cNvPr>
          <p:cNvSpPr>
            <a:spLocks noGrp="1"/>
          </p:cNvSpPr>
          <p:nvPr>
            <p:ph sz="half" idx="1"/>
          </p:nvPr>
        </p:nvSpPr>
        <p:spPr>
          <a:xfrm>
            <a:off x="300038" y="1828800"/>
            <a:ext cx="5643562" cy="4297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2">
            <a:extLst>
              <a:ext uri="{FF2B5EF4-FFF2-40B4-BE49-F238E27FC236}">
                <a16:creationId xmlns:a16="http://schemas.microsoft.com/office/drawing/2014/main" id="{F0F5037B-2673-CC90-27A5-A3D824FE40BA}"/>
              </a:ext>
            </a:extLst>
          </p:cNvPr>
          <p:cNvSpPr>
            <a:spLocks noGrp="1"/>
          </p:cNvSpPr>
          <p:nvPr>
            <p:ph sz="half" idx="2"/>
          </p:nvPr>
        </p:nvSpPr>
        <p:spPr>
          <a:xfrm>
            <a:off x="6245351" y="1828800"/>
            <a:ext cx="5646611" cy="4297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a:extLst>
              <a:ext uri="{FF2B5EF4-FFF2-40B4-BE49-F238E27FC236}">
                <a16:creationId xmlns:a16="http://schemas.microsoft.com/office/drawing/2014/main" id="{D868A1AB-1993-17A1-F260-757617778E49}"/>
              </a:ext>
            </a:extLst>
          </p:cNvPr>
          <p:cNvSpPr>
            <a:spLocks noGrp="1"/>
          </p:cNvSpPr>
          <p:nvPr>
            <p:ph type="dt" sz="half" idx="10"/>
          </p:nvPr>
        </p:nvSpPr>
        <p:spPr/>
        <p:txBody>
          <a:bodyPr/>
          <a:lstStyle/>
          <a:p>
            <a:pPr>
              <a:defRPr/>
            </a:pPr>
            <a:fld id="{4C1CC16A-58C7-46FB-AC0F-6C69B2465B25}" type="datetime1">
              <a:rPr lang="en-CA" smtClean="0"/>
              <a:t>2026-05-18</a:t>
            </a:fld>
            <a:endParaRPr lang="en-CA"/>
          </a:p>
        </p:txBody>
      </p:sp>
      <p:sp>
        <p:nvSpPr>
          <p:cNvPr id="6" name="Footer Placeholder">
            <a:extLst>
              <a:ext uri="{FF2B5EF4-FFF2-40B4-BE49-F238E27FC236}">
                <a16:creationId xmlns:a16="http://schemas.microsoft.com/office/drawing/2014/main" id="{CFFC10BA-F92B-DD6C-4839-6F56D9B0BAB8}"/>
              </a:ext>
            </a:extLst>
          </p:cNvPr>
          <p:cNvSpPr>
            <a:spLocks noGrp="1"/>
          </p:cNvSpPr>
          <p:nvPr>
            <p:ph type="ftr" sz="quarter" idx="11"/>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A1E99DCB-09BE-82B6-70BC-E1C6EB8DDAC8}"/>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698942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EB976AA-3A48-EC13-E80D-65847B01679D}"/>
              </a:ext>
            </a:extLst>
          </p:cNvPr>
          <p:cNvSpPr>
            <a:spLocks noGrp="1"/>
          </p:cNvSpPr>
          <p:nvPr>
            <p:ph type="title"/>
          </p:nvPr>
        </p:nvSpPr>
        <p:spPr>
          <a:xfrm>
            <a:off x="300037" y="365124"/>
            <a:ext cx="11591925" cy="1332000"/>
          </a:xfrm>
        </p:spPr>
        <p:txBody>
          <a:bodyPr/>
          <a:lstStyle/>
          <a:p>
            <a:r>
              <a:rPr lang="en-US"/>
              <a:t>Click to edit Master title style</a:t>
            </a:r>
          </a:p>
        </p:txBody>
      </p:sp>
      <p:sp>
        <p:nvSpPr>
          <p:cNvPr id="3" name="Content Placeholder 1">
            <a:extLst>
              <a:ext uri="{FF2B5EF4-FFF2-40B4-BE49-F238E27FC236}">
                <a16:creationId xmlns:a16="http://schemas.microsoft.com/office/drawing/2014/main" id="{8219B5DE-7E68-1D99-7526-ECAAD7BF5A3C}"/>
              </a:ext>
            </a:extLst>
          </p:cNvPr>
          <p:cNvSpPr>
            <a:spLocks noGrp="1"/>
          </p:cNvSpPr>
          <p:nvPr>
            <p:ph sz="half" idx="1"/>
          </p:nvPr>
        </p:nvSpPr>
        <p:spPr>
          <a:xfrm>
            <a:off x="300037" y="1828800"/>
            <a:ext cx="3566160" cy="4297680"/>
          </a:xfrm>
        </p:spPr>
        <p:txBody>
          <a:bodyPr>
            <a:normAutofit/>
          </a:bodyPr>
          <a:lstStyle>
            <a:lvl1pPr marL="0" indent="0">
              <a:buNone/>
              <a:defRPr sz="2400"/>
            </a:lvl1pPr>
            <a:lvl2pPr marL="354013" indent="-293688">
              <a:tabLst/>
              <a:defRPr sz="2400"/>
            </a:lvl2pPr>
            <a:lvl3pPr>
              <a:defRPr sz="2400"/>
            </a:lvl3pPr>
            <a:lvl4pPr>
              <a:defRPr sz="2400"/>
            </a:lvl4pPr>
            <a:lvl5pPr>
              <a:defRPr sz="2400"/>
            </a:lvl5pPr>
          </a:lstStyle>
          <a:p>
            <a:pPr lvl="0"/>
            <a:r>
              <a:rPr lang="en-US"/>
              <a:t>Click to edit Master text styles</a:t>
            </a:r>
          </a:p>
          <a:p>
            <a:pPr lvl="1"/>
            <a:r>
              <a:rPr lang="en-US"/>
              <a:t>Second level</a:t>
            </a:r>
          </a:p>
        </p:txBody>
      </p:sp>
      <p:sp>
        <p:nvSpPr>
          <p:cNvPr id="4" name="Content Placeholder 2">
            <a:extLst>
              <a:ext uri="{FF2B5EF4-FFF2-40B4-BE49-F238E27FC236}">
                <a16:creationId xmlns:a16="http://schemas.microsoft.com/office/drawing/2014/main" id="{91F68BE0-35F0-6FF2-026C-EC55A65F6712}"/>
              </a:ext>
            </a:extLst>
          </p:cNvPr>
          <p:cNvSpPr>
            <a:spLocks noGrp="1"/>
          </p:cNvSpPr>
          <p:nvPr>
            <p:ph sz="half" idx="2"/>
          </p:nvPr>
        </p:nvSpPr>
        <p:spPr>
          <a:xfrm>
            <a:off x="4312920" y="1828800"/>
            <a:ext cx="3566160" cy="4297680"/>
          </a:xfrm>
        </p:spPr>
        <p:txBody>
          <a:bodyPr>
            <a:normAutofit/>
          </a:bodyPr>
          <a:lstStyle>
            <a:lvl1pPr marL="0" indent="0">
              <a:buNone/>
              <a:defRPr sz="2400"/>
            </a:lvl1pPr>
            <a:lvl2pPr marL="292100" indent="-280988">
              <a:tabLst/>
              <a:defRPr sz="2400"/>
            </a:lvl2pPr>
            <a:lvl3pPr>
              <a:defRPr sz="2400"/>
            </a:lvl3pPr>
            <a:lvl4pPr>
              <a:defRPr sz="2400"/>
            </a:lvl4pPr>
            <a:lvl5pPr>
              <a:defRPr sz="2400"/>
            </a:lvl5pPr>
          </a:lstStyle>
          <a:p>
            <a:pPr lvl="0"/>
            <a:r>
              <a:rPr lang="en-US"/>
              <a:t>Click to edit Master text styles</a:t>
            </a:r>
          </a:p>
          <a:p>
            <a:pPr lvl="1"/>
            <a:r>
              <a:rPr lang="en-US"/>
              <a:t>Second level</a:t>
            </a:r>
          </a:p>
        </p:txBody>
      </p:sp>
      <p:sp>
        <p:nvSpPr>
          <p:cNvPr id="8" name="Content Placeholder 3">
            <a:extLst>
              <a:ext uri="{FF2B5EF4-FFF2-40B4-BE49-F238E27FC236}">
                <a16:creationId xmlns:a16="http://schemas.microsoft.com/office/drawing/2014/main" id="{71283193-AB7C-BC24-2AA5-644F1432AC8F}"/>
              </a:ext>
            </a:extLst>
          </p:cNvPr>
          <p:cNvSpPr>
            <a:spLocks noGrp="1"/>
          </p:cNvSpPr>
          <p:nvPr>
            <p:ph sz="half" idx="13"/>
          </p:nvPr>
        </p:nvSpPr>
        <p:spPr>
          <a:xfrm>
            <a:off x="8325803" y="1828800"/>
            <a:ext cx="3566160" cy="4297680"/>
          </a:xfrm>
        </p:spPr>
        <p:txBody>
          <a:bodyPr>
            <a:normAutofit/>
          </a:bodyPr>
          <a:lstStyle>
            <a:lvl1pPr marL="0" indent="0">
              <a:buNone/>
              <a:defRPr sz="2400"/>
            </a:lvl1pPr>
            <a:lvl2pPr marL="354013" indent="-342900">
              <a:tabLst/>
              <a:defRPr sz="2400"/>
            </a:lvl2pPr>
            <a:lvl3pPr>
              <a:defRPr sz="2400"/>
            </a:lvl3pPr>
            <a:lvl4pPr>
              <a:defRPr sz="2400"/>
            </a:lvl4pPr>
            <a:lvl5pPr>
              <a:defRPr sz="2400"/>
            </a:lvl5pPr>
          </a:lstStyle>
          <a:p>
            <a:pPr lvl="0"/>
            <a:r>
              <a:rPr lang="en-US"/>
              <a:t>Click to edit Master text styles</a:t>
            </a:r>
          </a:p>
          <a:p>
            <a:pPr lvl="1"/>
            <a:r>
              <a:rPr lang="en-US"/>
              <a:t>Second level</a:t>
            </a:r>
          </a:p>
        </p:txBody>
      </p:sp>
      <p:sp>
        <p:nvSpPr>
          <p:cNvPr id="5" name="Date Placeholder">
            <a:extLst>
              <a:ext uri="{FF2B5EF4-FFF2-40B4-BE49-F238E27FC236}">
                <a16:creationId xmlns:a16="http://schemas.microsoft.com/office/drawing/2014/main" id="{426C00A4-C0C7-5AC8-AB64-5B3D95B4CEA0}"/>
              </a:ext>
            </a:extLst>
          </p:cNvPr>
          <p:cNvSpPr>
            <a:spLocks noGrp="1"/>
          </p:cNvSpPr>
          <p:nvPr>
            <p:ph type="dt" sz="half" idx="14"/>
          </p:nvPr>
        </p:nvSpPr>
        <p:spPr/>
        <p:txBody>
          <a:bodyPr/>
          <a:lstStyle/>
          <a:p>
            <a:pPr>
              <a:defRPr/>
            </a:pPr>
            <a:fld id="{C2159F13-40F5-452A-BD71-D375A1AC68A6}" type="datetime1">
              <a:rPr lang="en-CA" smtClean="0"/>
              <a:t>2026-05-18</a:t>
            </a:fld>
            <a:endParaRPr lang="en-CA"/>
          </a:p>
        </p:txBody>
      </p:sp>
      <p:sp>
        <p:nvSpPr>
          <p:cNvPr id="6" name="Footer Placeholder">
            <a:extLst>
              <a:ext uri="{FF2B5EF4-FFF2-40B4-BE49-F238E27FC236}">
                <a16:creationId xmlns:a16="http://schemas.microsoft.com/office/drawing/2014/main" id="{13209A8B-C24B-2344-DF42-041FDF6D722C}"/>
              </a:ext>
            </a:extLst>
          </p:cNvPr>
          <p:cNvSpPr>
            <a:spLocks noGrp="1"/>
          </p:cNvSpPr>
          <p:nvPr>
            <p:ph type="ftr" sz="quarter" idx="15"/>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D53E515E-E497-DC99-4839-7121CB154129}"/>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999610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ntent placeholder Two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3987FF-3D81-4BF3-BD24-A0610E2DF454}"/>
              </a:ext>
            </a:extLst>
          </p:cNvPr>
          <p:cNvSpPr>
            <a:spLocks noGrp="1"/>
          </p:cNvSpPr>
          <p:nvPr>
            <p:ph type="pic" sz="quarter" idx="17"/>
          </p:nvPr>
        </p:nvSpPr>
        <p:spPr>
          <a:xfrm>
            <a:off x="4286249" y="1828483"/>
            <a:ext cx="3592830" cy="4297680"/>
          </a:xfrm>
          <a:prstGeom prst="roundRect">
            <a:avLst>
              <a:gd name="adj" fmla="val 1736"/>
            </a:avLst>
          </a:prstGeom>
        </p:spPr>
        <p:txBody>
          <a:bodyPr/>
          <a:lstStyle/>
          <a:p>
            <a:endParaRPr lang="en-US"/>
          </a:p>
        </p:txBody>
      </p:sp>
      <p:sp>
        <p:nvSpPr>
          <p:cNvPr id="2" name="Title">
            <a:extLst>
              <a:ext uri="{FF2B5EF4-FFF2-40B4-BE49-F238E27FC236}">
                <a16:creationId xmlns:a16="http://schemas.microsoft.com/office/drawing/2014/main" id="{1EB976AA-3A48-EC13-E80D-65847B01679D}"/>
              </a:ext>
            </a:extLst>
          </p:cNvPr>
          <p:cNvSpPr>
            <a:spLocks noGrp="1"/>
          </p:cNvSpPr>
          <p:nvPr>
            <p:ph type="title"/>
          </p:nvPr>
        </p:nvSpPr>
        <p:spPr>
          <a:xfrm>
            <a:off x="300037" y="365124"/>
            <a:ext cx="11591925" cy="1332000"/>
          </a:xfrm>
        </p:spPr>
        <p:txBody>
          <a:bodyPr/>
          <a:lstStyle/>
          <a:p>
            <a:r>
              <a:rPr lang="en-US"/>
              <a:t>Click to edit Master title style</a:t>
            </a:r>
          </a:p>
        </p:txBody>
      </p:sp>
      <p:sp>
        <p:nvSpPr>
          <p:cNvPr id="3" name="Content Placeholder 1">
            <a:extLst>
              <a:ext uri="{FF2B5EF4-FFF2-40B4-BE49-F238E27FC236}">
                <a16:creationId xmlns:a16="http://schemas.microsoft.com/office/drawing/2014/main" id="{8219B5DE-7E68-1D99-7526-ECAAD7BF5A3C}"/>
              </a:ext>
            </a:extLst>
          </p:cNvPr>
          <p:cNvSpPr>
            <a:spLocks noGrp="1"/>
          </p:cNvSpPr>
          <p:nvPr>
            <p:ph sz="half" idx="1"/>
          </p:nvPr>
        </p:nvSpPr>
        <p:spPr>
          <a:xfrm>
            <a:off x="300037" y="1828800"/>
            <a:ext cx="3566160" cy="4297680"/>
          </a:xfrm>
        </p:spPr>
        <p:txBody>
          <a:bodyPr>
            <a:normAutofit/>
          </a:bodyPr>
          <a:lstStyle>
            <a:lvl1pPr marL="0" indent="0">
              <a:buNone/>
              <a:defRPr sz="2400"/>
            </a:lvl1pPr>
            <a:lvl2pPr marL="354013" indent="-293688">
              <a:tabLst/>
              <a:defRPr sz="2400"/>
            </a:lvl2pPr>
            <a:lvl3pPr>
              <a:defRPr sz="2400"/>
            </a:lvl3pPr>
            <a:lvl4pPr>
              <a:defRPr sz="2400"/>
            </a:lvl4pPr>
            <a:lvl5pPr>
              <a:defRPr sz="2400"/>
            </a:lvl5pPr>
          </a:lstStyle>
          <a:p>
            <a:pPr lvl="0"/>
            <a:r>
              <a:rPr lang="en-US"/>
              <a:t>Click to edit Master text styles</a:t>
            </a:r>
          </a:p>
          <a:p>
            <a:pPr lvl="1"/>
            <a:r>
              <a:rPr lang="en-US"/>
              <a:t>Second level</a:t>
            </a:r>
          </a:p>
        </p:txBody>
      </p:sp>
      <p:sp>
        <p:nvSpPr>
          <p:cNvPr id="5" name="Date Placeholder">
            <a:extLst>
              <a:ext uri="{FF2B5EF4-FFF2-40B4-BE49-F238E27FC236}">
                <a16:creationId xmlns:a16="http://schemas.microsoft.com/office/drawing/2014/main" id="{426C00A4-C0C7-5AC8-AB64-5B3D95B4CEA0}"/>
              </a:ext>
            </a:extLst>
          </p:cNvPr>
          <p:cNvSpPr>
            <a:spLocks noGrp="1"/>
          </p:cNvSpPr>
          <p:nvPr>
            <p:ph type="dt" sz="half" idx="14"/>
          </p:nvPr>
        </p:nvSpPr>
        <p:spPr/>
        <p:txBody>
          <a:bodyPr/>
          <a:lstStyle/>
          <a:p>
            <a:pPr>
              <a:defRPr/>
            </a:pPr>
            <a:fld id="{FACE028F-70F0-42F9-817D-780C53981AE9}" type="datetime1">
              <a:rPr lang="en-CA" smtClean="0"/>
              <a:t>2026-05-18</a:t>
            </a:fld>
            <a:endParaRPr lang="en-CA"/>
          </a:p>
        </p:txBody>
      </p:sp>
      <p:sp>
        <p:nvSpPr>
          <p:cNvPr id="6" name="Footer Placeholder">
            <a:extLst>
              <a:ext uri="{FF2B5EF4-FFF2-40B4-BE49-F238E27FC236}">
                <a16:creationId xmlns:a16="http://schemas.microsoft.com/office/drawing/2014/main" id="{13209A8B-C24B-2344-DF42-041FDF6D722C}"/>
              </a:ext>
            </a:extLst>
          </p:cNvPr>
          <p:cNvSpPr>
            <a:spLocks noGrp="1"/>
          </p:cNvSpPr>
          <p:nvPr>
            <p:ph type="ftr" sz="quarter" idx="15"/>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D53E515E-E497-DC99-4839-7121CB154129}"/>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
        <p:nvSpPr>
          <p:cNvPr id="12" name="Picture Placeholder 9">
            <a:extLst>
              <a:ext uri="{FF2B5EF4-FFF2-40B4-BE49-F238E27FC236}">
                <a16:creationId xmlns:a16="http://schemas.microsoft.com/office/drawing/2014/main" id="{7A4AFF24-69A0-4B00-9AF8-D30D85F166C8}"/>
              </a:ext>
            </a:extLst>
          </p:cNvPr>
          <p:cNvSpPr>
            <a:spLocks noGrp="1"/>
          </p:cNvSpPr>
          <p:nvPr>
            <p:ph type="pic" sz="quarter" idx="18"/>
          </p:nvPr>
        </p:nvSpPr>
        <p:spPr>
          <a:xfrm>
            <a:off x="8299133" y="1828483"/>
            <a:ext cx="3592830" cy="4297680"/>
          </a:xfrm>
          <a:prstGeom prst="roundRect">
            <a:avLst>
              <a:gd name="adj" fmla="val 1736"/>
            </a:avLst>
          </a:prstGeom>
        </p:spPr>
        <p:txBody>
          <a:bodyPr/>
          <a:lstStyle/>
          <a:p>
            <a:endParaRPr lang="en-US"/>
          </a:p>
        </p:txBody>
      </p:sp>
    </p:spTree>
    <p:extLst>
      <p:ext uri="{BB962C8B-B14F-4D97-AF65-F5344CB8AC3E}">
        <p14:creationId xmlns:p14="http://schemas.microsoft.com/office/powerpoint/2010/main" val="95713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A6AEB36E-70BD-BAF5-63C6-5AE2CD9D3201}"/>
              </a:ext>
            </a:extLst>
          </p:cNvPr>
          <p:cNvSpPr>
            <a:spLocks noGrp="1"/>
          </p:cNvSpPr>
          <p:nvPr>
            <p:ph type="title"/>
          </p:nvPr>
        </p:nvSpPr>
        <p:spPr>
          <a:xfrm>
            <a:off x="300038" y="365125"/>
            <a:ext cx="11588874" cy="1188720"/>
          </a:xfrm>
        </p:spPr>
        <p:txBody>
          <a:bodyPr/>
          <a:lstStyle/>
          <a:p>
            <a:r>
              <a:rPr lang="en-US"/>
              <a:t>Click to edit Master title style</a:t>
            </a:r>
          </a:p>
        </p:txBody>
      </p:sp>
      <p:sp>
        <p:nvSpPr>
          <p:cNvPr id="3" name="Text Placeholder 1">
            <a:extLst>
              <a:ext uri="{FF2B5EF4-FFF2-40B4-BE49-F238E27FC236}">
                <a16:creationId xmlns:a16="http://schemas.microsoft.com/office/drawing/2014/main" id="{1E98EA67-5589-BB89-7CE5-E137C6EBB6E8}"/>
              </a:ext>
            </a:extLst>
          </p:cNvPr>
          <p:cNvSpPr>
            <a:spLocks noGrp="1"/>
          </p:cNvSpPr>
          <p:nvPr>
            <p:ph type="body" idx="1"/>
          </p:nvPr>
        </p:nvSpPr>
        <p:spPr>
          <a:xfrm>
            <a:off x="300038" y="2399070"/>
            <a:ext cx="5219700" cy="951547"/>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876CD1FE-97B8-6ACC-EE5D-332D6B3011CC}"/>
              </a:ext>
            </a:extLst>
          </p:cNvPr>
          <p:cNvSpPr>
            <a:spLocks noGrp="1"/>
          </p:cNvSpPr>
          <p:nvPr>
            <p:ph sz="half" idx="2"/>
          </p:nvPr>
        </p:nvSpPr>
        <p:spPr>
          <a:xfrm>
            <a:off x="300038" y="3507383"/>
            <a:ext cx="5219700" cy="1980000"/>
          </a:xfrm>
          <a:prstGeom prst="rect">
            <a:avLst/>
          </a:prstGeom>
        </p:spPr>
        <p:txBody>
          <a:bodyPr>
            <a:no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2">
            <a:extLst>
              <a:ext uri="{FF2B5EF4-FFF2-40B4-BE49-F238E27FC236}">
                <a16:creationId xmlns:a16="http://schemas.microsoft.com/office/drawing/2014/main" id="{BDB6A34B-00E5-9105-5D41-555E7B1B29DF}"/>
              </a:ext>
            </a:extLst>
          </p:cNvPr>
          <p:cNvSpPr>
            <a:spLocks noGrp="1"/>
          </p:cNvSpPr>
          <p:nvPr>
            <p:ph type="body" sz="quarter" idx="3"/>
          </p:nvPr>
        </p:nvSpPr>
        <p:spPr>
          <a:xfrm>
            <a:off x="6654759" y="2399070"/>
            <a:ext cx="5220000" cy="951547"/>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2">
            <a:extLst>
              <a:ext uri="{FF2B5EF4-FFF2-40B4-BE49-F238E27FC236}">
                <a16:creationId xmlns:a16="http://schemas.microsoft.com/office/drawing/2014/main" id="{3925B1C3-11BF-A314-024F-612DF7675B02}"/>
              </a:ext>
            </a:extLst>
          </p:cNvPr>
          <p:cNvSpPr>
            <a:spLocks noGrp="1"/>
          </p:cNvSpPr>
          <p:nvPr>
            <p:ph sz="quarter" idx="4"/>
          </p:nvPr>
        </p:nvSpPr>
        <p:spPr>
          <a:xfrm>
            <a:off x="6654759" y="3507383"/>
            <a:ext cx="5220000" cy="1980000"/>
          </a:xfrm>
          <a:prstGeom prst="rect">
            <a:avLst/>
          </a:prstGeom>
        </p:spPr>
        <p:txBody>
          <a:bodyPr>
            <a:no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a:extLst>
              <a:ext uri="{FF2B5EF4-FFF2-40B4-BE49-F238E27FC236}">
                <a16:creationId xmlns:a16="http://schemas.microsoft.com/office/drawing/2014/main" id="{4A63B845-4CDE-593B-47E7-D5AA851EAD0B}"/>
              </a:ext>
            </a:extLst>
          </p:cNvPr>
          <p:cNvSpPr>
            <a:spLocks noGrp="1"/>
          </p:cNvSpPr>
          <p:nvPr>
            <p:ph type="dt" sz="half" idx="10"/>
          </p:nvPr>
        </p:nvSpPr>
        <p:spPr/>
        <p:txBody>
          <a:bodyPr/>
          <a:lstStyle/>
          <a:p>
            <a:pPr>
              <a:defRPr/>
            </a:pPr>
            <a:fld id="{52E029C2-9183-4386-9AB3-BD894051448B}" type="datetime1">
              <a:rPr lang="en-CA" smtClean="0"/>
              <a:t>2026-05-18</a:t>
            </a:fld>
            <a:endParaRPr lang="en-CA"/>
          </a:p>
        </p:txBody>
      </p:sp>
      <p:sp>
        <p:nvSpPr>
          <p:cNvPr id="8" name="Footer Placeholder">
            <a:extLst>
              <a:ext uri="{FF2B5EF4-FFF2-40B4-BE49-F238E27FC236}">
                <a16:creationId xmlns:a16="http://schemas.microsoft.com/office/drawing/2014/main" id="{94213B28-FBB6-8922-3F58-900A224E69C5}"/>
              </a:ext>
            </a:extLst>
          </p:cNvPr>
          <p:cNvSpPr>
            <a:spLocks noGrp="1"/>
          </p:cNvSpPr>
          <p:nvPr>
            <p:ph type="ftr" sz="quarter" idx="11"/>
          </p:nvPr>
        </p:nvSpPr>
        <p:spPr/>
        <p:txBody>
          <a:bodyPr/>
          <a:lstStyle/>
          <a:p>
            <a:pPr>
              <a:defRPr/>
            </a:pPr>
            <a:r>
              <a:rPr lang="en-US"/>
              <a:t>©2025 Anapaya. All Rights Reserved. </a:t>
            </a:r>
            <a:endParaRPr lang="en-CA"/>
          </a:p>
        </p:txBody>
      </p:sp>
      <p:sp>
        <p:nvSpPr>
          <p:cNvPr id="9" name="Slide Number Placeholder">
            <a:extLst>
              <a:ext uri="{FF2B5EF4-FFF2-40B4-BE49-F238E27FC236}">
                <a16:creationId xmlns:a16="http://schemas.microsoft.com/office/drawing/2014/main" id="{97C28577-2B0F-DF63-4AD4-6AF1DC24D162}"/>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7534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4A7572D-8BA9-4610-5574-660385B26C5A}"/>
              </a:ext>
            </a:extLst>
          </p:cNvPr>
          <p:cNvSpPr>
            <a:spLocks noGrp="1"/>
          </p:cNvSpPr>
          <p:nvPr>
            <p:ph type="title"/>
          </p:nvPr>
        </p:nvSpPr>
        <p:spPr>
          <a:xfrm>
            <a:off x="300037" y="365125"/>
            <a:ext cx="11520000" cy="828000"/>
          </a:xfrm>
        </p:spPr>
        <p:txBody>
          <a:bodyPr/>
          <a:lstStyle/>
          <a:p>
            <a:r>
              <a:rPr lang="en-US"/>
              <a:t>Click to edit Master title style</a:t>
            </a:r>
            <a:endParaRPr lang="en-CA"/>
          </a:p>
        </p:txBody>
      </p:sp>
      <p:sp>
        <p:nvSpPr>
          <p:cNvPr id="8" name="Text Placeholder">
            <a:extLst>
              <a:ext uri="{FF2B5EF4-FFF2-40B4-BE49-F238E27FC236}">
                <a16:creationId xmlns:a16="http://schemas.microsoft.com/office/drawing/2014/main" id="{57746BB3-7E82-DAD1-A455-57537B2DCBF2}"/>
              </a:ext>
            </a:extLst>
          </p:cNvPr>
          <p:cNvSpPr>
            <a:spLocks noGrp="1"/>
          </p:cNvSpPr>
          <p:nvPr>
            <p:ph type="body" sz="quarter" idx="13"/>
          </p:nvPr>
        </p:nvSpPr>
        <p:spPr>
          <a:xfrm>
            <a:off x="299911" y="1244600"/>
            <a:ext cx="11592051" cy="461665"/>
          </a:xfrm>
        </p:spPr>
        <p:txBody>
          <a:bodyPr wrap="square">
            <a:spAutoFit/>
          </a:bodyPr>
          <a:lstStyle>
            <a:lvl1pPr marL="0" indent="0">
              <a:buNone/>
              <a:defRPr b="1"/>
            </a:lvl1pPr>
          </a:lstStyle>
          <a:p>
            <a:pPr lvl="0"/>
            <a:r>
              <a:rPr lang="en-US"/>
              <a:t>Click to edit Master text styles</a:t>
            </a:r>
            <a:endParaRPr lang="en-CA"/>
          </a:p>
        </p:txBody>
      </p:sp>
      <p:sp>
        <p:nvSpPr>
          <p:cNvPr id="3" name="Content Placeholder">
            <a:extLst>
              <a:ext uri="{FF2B5EF4-FFF2-40B4-BE49-F238E27FC236}">
                <a16:creationId xmlns:a16="http://schemas.microsoft.com/office/drawing/2014/main" id="{345444A1-4067-039A-6C45-035ED3385DCF}"/>
              </a:ext>
            </a:extLst>
          </p:cNvPr>
          <p:cNvSpPr>
            <a:spLocks noGrp="1"/>
          </p:cNvSpPr>
          <p:nvPr>
            <p:ph idx="1"/>
          </p:nvPr>
        </p:nvSpPr>
        <p:spPr>
          <a:xfrm>
            <a:off x="300037" y="1920239"/>
            <a:ext cx="11591925" cy="42062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a:extLst>
              <a:ext uri="{FF2B5EF4-FFF2-40B4-BE49-F238E27FC236}">
                <a16:creationId xmlns:a16="http://schemas.microsoft.com/office/drawing/2014/main" id="{EAF2ED77-692D-8155-0060-D67A91D33C34}"/>
              </a:ext>
            </a:extLst>
          </p:cNvPr>
          <p:cNvSpPr>
            <a:spLocks noGrp="1"/>
          </p:cNvSpPr>
          <p:nvPr>
            <p:ph type="dt" sz="half" idx="14"/>
          </p:nvPr>
        </p:nvSpPr>
        <p:spPr/>
        <p:txBody>
          <a:bodyPr/>
          <a:lstStyle/>
          <a:p>
            <a:pPr>
              <a:defRPr/>
            </a:pPr>
            <a:fld id="{250F615F-A3EF-4B7B-ACE8-72EDCF458B8F}" type="datetime1">
              <a:rPr lang="en-CA" smtClean="0"/>
              <a:t>2026-05-18</a:t>
            </a:fld>
            <a:endParaRPr lang="en-CA"/>
          </a:p>
        </p:txBody>
      </p:sp>
      <p:sp>
        <p:nvSpPr>
          <p:cNvPr id="5" name="Footer Placeholder">
            <a:extLst>
              <a:ext uri="{FF2B5EF4-FFF2-40B4-BE49-F238E27FC236}">
                <a16:creationId xmlns:a16="http://schemas.microsoft.com/office/drawing/2014/main" id="{C53B06DB-4EBC-3C1D-C279-952EF6CCF5F0}"/>
              </a:ext>
            </a:extLst>
          </p:cNvPr>
          <p:cNvSpPr>
            <a:spLocks noGrp="1"/>
          </p:cNvSpPr>
          <p:nvPr>
            <p:ph type="ftr" sz="quarter" idx="15"/>
          </p:nvPr>
        </p:nvSpPr>
        <p:spPr/>
        <p:txBody>
          <a:bodyPr/>
          <a:lstStyle/>
          <a:p>
            <a:pPr>
              <a:defRPr/>
            </a:pPr>
            <a:r>
              <a:rPr lang="en-US"/>
              <a:t>©2025 Anapaya. All Rights Reserved. </a:t>
            </a:r>
            <a:endParaRPr lang="en-CA"/>
          </a:p>
        </p:txBody>
      </p:sp>
      <p:sp>
        <p:nvSpPr>
          <p:cNvPr id="6" name="Slide Number Placeholder">
            <a:extLst>
              <a:ext uri="{FF2B5EF4-FFF2-40B4-BE49-F238E27FC236}">
                <a16:creationId xmlns:a16="http://schemas.microsoft.com/office/drawing/2014/main" id="{19D4D794-1959-0995-A1AF-E027EA299423}"/>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7590794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20994285-E3DE-9203-DFC9-0F5888DB4692}"/>
              </a:ext>
            </a:extLst>
          </p:cNvPr>
          <p:cNvSpPr>
            <a:spLocks noGrp="1"/>
          </p:cNvSpPr>
          <p:nvPr>
            <p:ph type="title"/>
          </p:nvPr>
        </p:nvSpPr>
        <p:spPr/>
        <p:txBody>
          <a:bodyPr/>
          <a:lstStyle/>
          <a:p>
            <a:r>
              <a:rPr lang="en-US"/>
              <a:t>Click to edit Master title style</a:t>
            </a:r>
          </a:p>
        </p:txBody>
      </p:sp>
      <p:sp>
        <p:nvSpPr>
          <p:cNvPr id="3" name="Date Placeholder">
            <a:extLst>
              <a:ext uri="{FF2B5EF4-FFF2-40B4-BE49-F238E27FC236}">
                <a16:creationId xmlns:a16="http://schemas.microsoft.com/office/drawing/2014/main" id="{476A1561-2628-0EAE-A312-BF9F64D6DB71}"/>
              </a:ext>
            </a:extLst>
          </p:cNvPr>
          <p:cNvSpPr>
            <a:spLocks noGrp="1"/>
          </p:cNvSpPr>
          <p:nvPr>
            <p:ph type="dt" sz="half" idx="10"/>
          </p:nvPr>
        </p:nvSpPr>
        <p:spPr/>
        <p:txBody>
          <a:bodyPr/>
          <a:lstStyle/>
          <a:p>
            <a:pPr>
              <a:defRPr/>
            </a:pPr>
            <a:fld id="{D30583D0-47C0-461D-8DDF-DD8EE1E7A367}" type="datetime1">
              <a:rPr lang="en-CA" smtClean="0"/>
              <a:t>2026-05-18</a:t>
            </a:fld>
            <a:endParaRPr lang="en-CA"/>
          </a:p>
        </p:txBody>
      </p:sp>
      <p:sp>
        <p:nvSpPr>
          <p:cNvPr id="4" name="Footer Placeholder">
            <a:extLst>
              <a:ext uri="{FF2B5EF4-FFF2-40B4-BE49-F238E27FC236}">
                <a16:creationId xmlns:a16="http://schemas.microsoft.com/office/drawing/2014/main" id="{1B80781E-079E-DF32-8E2D-46CD2E8E6BB7}"/>
              </a:ext>
            </a:extLst>
          </p:cNvPr>
          <p:cNvSpPr>
            <a:spLocks noGrp="1"/>
          </p:cNvSpPr>
          <p:nvPr>
            <p:ph type="ftr" sz="quarter" idx="11"/>
          </p:nvPr>
        </p:nvSpPr>
        <p:spPr/>
        <p:txBody>
          <a:bodyPr lIns="0"/>
          <a:lstStyle/>
          <a:p>
            <a:pPr>
              <a:defRPr/>
            </a:pPr>
            <a:r>
              <a:rPr lang="en-US"/>
              <a:t>©2025 </a:t>
            </a:r>
            <a:r>
              <a:rPr lang="en-US" err="1"/>
              <a:t>Anapaya</a:t>
            </a:r>
            <a:r>
              <a:rPr lang="en-US"/>
              <a:t>. All Rights Reserved. </a:t>
            </a:r>
            <a:endParaRPr lang="en-CA"/>
          </a:p>
        </p:txBody>
      </p:sp>
      <p:sp>
        <p:nvSpPr>
          <p:cNvPr id="5" name="Slide Number Placeholder">
            <a:extLst>
              <a:ext uri="{FF2B5EF4-FFF2-40B4-BE49-F238E27FC236}">
                <a16:creationId xmlns:a16="http://schemas.microsoft.com/office/drawing/2014/main" id="{833D20B3-6A1A-6DD9-A497-007C0AB0260A}"/>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707436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Center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39" y="365126"/>
            <a:ext cx="11591924"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300039" y="1188720"/>
            <a:ext cx="11591924" cy="461665"/>
          </a:xfrm>
          <a:prstGeom prst="rect">
            <a:avLst/>
          </a:prstGeom>
        </p:spPr>
        <p:txBody>
          <a:bodyPr wrap="square">
            <a:spAutoFit/>
          </a:bodyPr>
          <a:lstStyle>
            <a:lvl1pPr marL="0" indent="0" algn="ctr">
              <a:buNone/>
              <a:defRPr/>
            </a:lvl1pPr>
          </a:lstStyle>
          <a:p>
            <a:pPr lvl="0"/>
            <a:r>
              <a:rPr lang="en-US"/>
              <a:t>Click to edit Master text styles</a:t>
            </a:r>
          </a:p>
        </p:txBody>
      </p:sp>
      <p:sp>
        <p:nvSpPr>
          <p:cNvPr id="3" name="Date Placeholder">
            <a:extLst>
              <a:ext uri="{FF2B5EF4-FFF2-40B4-BE49-F238E27FC236}">
                <a16:creationId xmlns:a16="http://schemas.microsoft.com/office/drawing/2014/main" id="{08F1B5B6-CBCB-E5DC-6FAB-82012D1D6ADA}"/>
              </a:ext>
            </a:extLst>
          </p:cNvPr>
          <p:cNvSpPr>
            <a:spLocks noGrp="1"/>
          </p:cNvSpPr>
          <p:nvPr>
            <p:ph type="dt" sz="half" idx="14"/>
          </p:nvPr>
        </p:nvSpPr>
        <p:spPr/>
        <p:txBody>
          <a:bodyPr/>
          <a:lstStyle/>
          <a:p>
            <a:pPr>
              <a:defRPr/>
            </a:pPr>
            <a:fld id="{811636BC-E561-48A5-8438-B02EBC30DB5C}" type="datetime1">
              <a:rPr lang="en-CA" smtClean="0"/>
              <a:t>2026-05-18</a:t>
            </a:fld>
            <a:endParaRPr lang="en-CA"/>
          </a:p>
        </p:txBody>
      </p:sp>
      <p:sp>
        <p:nvSpPr>
          <p:cNvPr id="4" name="Footer Placeholder">
            <a:extLst>
              <a:ext uri="{FF2B5EF4-FFF2-40B4-BE49-F238E27FC236}">
                <a16:creationId xmlns:a16="http://schemas.microsoft.com/office/drawing/2014/main" id="{F6C831B3-28C7-B119-96B0-2E09E8B8298B}"/>
              </a:ext>
            </a:extLst>
          </p:cNvPr>
          <p:cNvSpPr>
            <a:spLocks noGrp="1"/>
          </p:cNvSpPr>
          <p:nvPr>
            <p:ph type="ftr" sz="quarter" idx="15"/>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A60C93BC-52DF-E5C3-6E94-BB5D79D17315}"/>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42480618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Lef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1712826-56F3-1EDD-8761-F6CAB6101FF5}"/>
              </a:ext>
            </a:extLst>
          </p:cNvPr>
          <p:cNvSpPr>
            <a:spLocks noGrp="1"/>
          </p:cNvSpPr>
          <p:nvPr>
            <p:ph type="title"/>
          </p:nvPr>
        </p:nvSpPr>
        <p:spPr>
          <a:xfrm>
            <a:off x="300038" y="368300"/>
            <a:ext cx="5097247" cy="2009140"/>
          </a:xfrm>
        </p:spPr>
        <p:txBody>
          <a:bodyPr anchor="t"/>
          <a:lstStyle/>
          <a:p>
            <a:r>
              <a:rPr lang="en-US"/>
              <a:t>Click to edit Master title style</a:t>
            </a:r>
          </a:p>
        </p:txBody>
      </p:sp>
      <p:sp>
        <p:nvSpPr>
          <p:cNvPr id="7" name="Content Placeholder">
            <a:extLst>
              <a:ext uri="{FF2B5EF4-FFF2-40B4-BE49-F238E27FC236}">
                <a16:creationId xmlns:a16="http://schemas.microsoft.com/office/drawing/2014/main" id="{D7034A06-DF40-EED0-7F8E-77FF1AAEC992}"/>
              </a:ext>
            </a:extLst>
          </p:cNvPr>
          <p:cNvSpPr>
            <a:spLocks noGrp="1"/>
          </p:cNvSpPr>
          <p:nvPr>
            <p:ph sz="quarter" idx="15"/>
          </p:nvPr>
        </p:nvSpPr>
        <p:spPr>
          <a:xfrm>
            <a:off x="297078" y="2473325"/>
            <a:ext cx="5097247" cy="3657600"/>
          </a:xfrm>
        </p:spPr>
        <p:txBody>
          <a:bodyPr/>
          <a:lstStyle>
            <a:lvl1pPr marL="0" indent="0">
              <a:buNone/>
              <a:defRPr/>
            </a:lvl1pPr>
            <a:lvl2pPr marL="295275" indent="-279400">
              <a:tabLst/>
              <a:defRPr/>
            </a:lvl2pPr>
          </a:lstStyle>
          <a:p>
            <a:pPr lvl="0"/>
            <a:r>
              <a:rPr lang="en-US"/>
              <a:t>Click to edit Master text styles</a:t>
            </a:r>
          </a:p>
          <a:p>
            <a:pPr lvl="1"/>
            <a:r>
              <a:rPr lang="en-US"/>
              <a:t>Second level</a:t>
            </a:r>
          </a:p>
        </p:txBody>
      </p:sp>
      <p:sp>
        <p:nvSpPr>
          <p:cNvPr id="2" name="Date Placeholder">
            <a:extLst>
              <a:ext uri="{FF2B5EF4-FFF2-40B4-BE49-F238E27FC236}">
                <a16:creationId xmlns:a16="http://schemas.microsoft.com/office/drawing/2014/main" id="{96936B1A-54C6-F937-20E7-7E0C3F05A08A}"/>
              </a:ext>
            </a:extLst>
          </p:cNvPr>
          <p:cNvSpPr>
            <a:spLocks noGrp="1"/>
          </p:cNvSpPr>
          <p:nvPr>
            <p:ph type="dt" sz="half" idx="16"/>
          </p:nvPr>
        </p:nvSpPr>
        <p:spPr/>
        <p:txBody>
          <a:bodyPr/>
          <a:lstStyle/>
          <a:p>
            <a:pPr>
              <a:defRPr/>
            </a:pPr>
            <a:fld id="{7A2B428A-495D-44FF-8572-B29BF3503AB7}" type="datetime1">
              <a:rPr lang="en-CA" smtClean="0"/>
              <a:t>2026-05-18</a:t>
            </a:fld>
            <a:endParaRPr lang="en-CA"/>
          </a:p>
        </p:txBody>
      </p:sp>
      <p:sp>
        <p:nvSpPr>
          <p:cNvPr id="6" name="Footer Placeholder">
            <a:extLst>
              <a:ext uri="{FF2B5EF4-FFF2-40B4-BE49-F238E27FC236}">
                <a16:creationId xmlns:a16="http://schemas.microsoft.com/office/drawing/2014/main" id="{3B9C14DB-629C-68B8-A6AE-0BE23A353BAA}"/>
              </a:ext>
            </a:extLst>
          </p:cNvPr>
          <p:cNvSpPr>
            <a:spLocks noGrp="1"/>
          </p:cNvSpPr>
          <p:nvPr>
            <p:ph type="ftr" sz="quarter" idx="17"/>
          </p:nvPr>
        </p:nvSpPr>
        <p:spPr/>
        <p:txBody>
          <a:bodyPr/>
          <a:lstStyle/>
          <a:p>
            <a:pPr>
              <a:defRPr/>
            </a:pPr>
            <a:r>
              <a:rPr lang="en-US"/>
              <a:t>©2025 Anapaya. All Rights Reserved. </a:t>
            </a:r>
            <a:endParaRPr lang="en-CA"/>
          </a:p>
        </p:txBody>
      </p:sp>
      <p:sp>
        <p:nvSpPr>
          <p:cNvPr id="9" name="Slide Number Placeholder">
            <a:extLst>
              <a:ext uri="{FF2B5EF4-FFF2-40B4-BE49-F238E27FC236}">
                <a16:creationId xmlns:a16="http://schemas.microsoft.com/office/drawing/2014/main" id="{DD4A49E1-AD62-23E3-2014-2F0094AC5647}"/>
              </a:ext>
            </a:extLst>
          </p:cNvPr>
          <p:cNvSpPr>
            <a:spLocks noGrp="1"/>
          </p:cNvSpPr>
          <p:nvPr>
            <p:ph type="sldNum" sz="quarter" idx="18"/>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485383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E410C8-5804-8575-DC2F-814B30AFF94C}"/>
              </a:ext>
            </a:extLst>
          </p:cNvPr>
          <p:cNvSpPr>
            <a:spLocks noGrp="1"/>
          </p:cNvSpPr>
          <p:nvPr>
            <p:ph type="title"/>
          </p:nvPr>
        </p:nvSpPr>
        <p:spPr>
          <a:xfrm>
            <a:off x="300038" y="1005840"/>
            <a:ext cx="6172200" cy="2468880"/>
          </a:xfrm>
        </p:spPr>
        <p:txBody>
          <a:bodyPr anchor="b">
            <a:normAutofit/>
          </a:bodyPr>
          <a:lstStyle>
            <a:lvl1pPr>
              <a:defRPr sz="4800"/>
            </a:lvl1pPr>
          </a:lstStyle>
          <a:p>
            <a:r>
              <a:rPr lang="en-US"/>
              <a:t>Click to edit Master title style</a:t>
            </a:r>
          </a:p>
        </p:txBody>
      </p:sp>
      <p:sp>
        <p:nvSpPr>
          <p:cNvPr id="3" name="Text Placeholder">
            <a:extLst>
              <a:ext uri="{FF2B5EF4-FFF2-40B4-BE49-F238E27FC236}">
                <a16:creationId xmlns:a16="http://schemas.microsoft.com/office/drawing/2014/main" id="{F69726AE-EC84-8626-D3F1-E79499A69D64}"/>
              </a:ext>
            </a:extLst>
          </p:cNvPr>
          <p:cNvSpPr>
            <a:spLocks noGrp="1"/>
          </p:cNvSpPr>
          <p:nvPr>
            <p:ph type="body" idx="1"/>
          </p:nvPr>
        </p:nvSpPr>
        <p:spPr>
          <a:xfrm>
            <a:off x="300038" y="3566160"/>
            <a:ext cx="6172200" cy="2194560"/>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Accent Graphic">
            <a:extLst>
              <a:ext uri="{FF2B5EF4-FFF2-40B4-BE49-F238E27FC236}">
                <a16:creationId xmlns:a16="http://schemas.microsoft.com/office/drawing/2014/main" id="{E36EA97E-3BF4-6BDA-24FD-A40BD50F3106}"/>
              </a:ext>
            </a:extLst>
          </p:cNvPr>
          <p:cNvGrpSpPr/>
          <p:nvPr userDrawn="1"/>
        </p:nvGrpSpPr>
        <p:grpSpPr>
          <a:xfrm>
            <a:off x="7680914" y="0"/>
            <a:ext cx="3840526" cy="6858000"/>
            <a:chOff x="7680371" y="0"/>
            <a:chExt cx="3840526" cy="6858000"/>
          </a:xfrm>
        </p:grpSpPr>
        <p:sp>
          <p:nvSpPr>
            <p:cNvPr id="5" name="Rectangle 1">
              <a:extLst>
                <a:ext uri="{FF2B5EF4-FFF2-40B4-BE49-F238E27FC236}">
                  <a16:creationId xmlns:a16="http://schemas.microsoft.com/office/drawing/2014/main" id="{CD006C54-2488-7442-52E2-10F379502E14}"/>
                </a:ext>
              </a:extLst>
            </p:cNvPr>
            <p:cNvSpPr/>
            <p:nvPr/>
          </p:nvSpPr>
          <p:spPr>
            <a:xfrm>
              <a:off x="10741513" y="0"/>
              <a:ext cx="779384" cy="6858000"/>
            </a:xfrm>
            <a:prstGeom prst="rect">
              <a:avLst/>
            </a:prstGeom>
            <a:solidFill>
              <a:schemeClr val="accent1">
                <a:lumMod val="50000"/>
              </a:schemeClr>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47A31D76-3D2F-F6D3-D433-69FE3007FCDA}"/>
                </a:ext>
              </a:extLst>
            </p:cNvPr>
            <p:cNvSpPr/>
            <p:nvPr/>
          </p:nvSpPr>
          <p:spPr>
            <a:xfrm>
              <a:off x="7680371" y="0"/>
              <a:ext cx="2127722" cy="6858000"/>
            </a:xfrm>
            <a:prstGeom prst="rect">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2AB7101B-7AD3-FDC5-E3EC-F4A82C8CEEA8}"/>
                </a:ext>
              </a:extLst>
            </p:cNvPr>
            <p:cNvSpPr/>
            <p:nvPr/>
          </p:nvSpPr>
          <p:spPr>
            <a:xfrm>
              <a:off x="9804364" y="0"/>
              <a:ext cx="976906" cy="6858000"/>
            </a:xfrm>
            <a:prstGeom prst="rect">
              <a:avLst/>
            </a:prstGeom>
            <a:solidFill>
              <a:schemeClr val="accent1">
                <a:lumMod val="75000"/>
              </a:schemeClr>
            </a:solidFill>
            <a:ln/>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4" name="Footer Placeholder">
            <a:extLst>
              <a:ext uri="{FF2B5EF4-FFF2-40B4-BE49-F238E27FC236}">
                <a16:creationId xmlns:a16="http://schemas.microsoft.com/office/drawing/2014/main" id="{7D825AD0-C2C4-4018-ABFE-856DF37FE831}"/>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5" name="Date Placeholder">
            <a:extLst>
              <a:ext uri="{FF2B5EF4-FFF2-40B4-BE49-F238E27FC236}">
                <a16:creationId xmlns:a16="http://schemas.microsoft.com/office/drawing/2014/main" id="{8E615276-A8E0-4AC5-86EA-F8880E5FFFE2}"/>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7" name="Slide Number Placeholder">
            <a:extLst>
              <a:ext uri="{FF2B5EF4-FFF2-40B4-BE49-F238E27FC236}">
                <a16:creationId xmlns:a16="http://schemas.microsoft.com/office/drawing/2014/main" id="{0547807E-C314-49B8-ACBC-2D38B0BA8744}"/>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421898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40DD793-2C0C-D543-3D45-A992DFBBA6E5}"/>
              </a:ext>
            </a:extLst>
          </p:cNvPr>
          <p:cNvSpPr>
            <a:spLocks noGrp="1"/>
          </p:cNvSpPr>
          <p:nvPr>
            <p:ph type="title"/>
          </p:nvPr>
        </p:nvSpPr>
        <p:spPr>
          <a:xfrm>
            <a:off x="300039" y="796557"/>
            <a:ext cx="4271962" cy="2009140"/>
          </a:xfrm>
        </p:spPr>
        <p:txBody>
          <a:bodyPr anchor="t">
            <a:noAutofit/>
          </a:bodyPr>
          <a:lstStyle>
            <a:lvl1pPr>
              <a:defRPr sz="4000"/>
            </a:lvl1pPr>
          </a:lstStyle>
          <a:p>
            <a:r>
              <a:rPr lang="en-US"/>
              <a:t>Click to edit Master title style</a:t>
            </a:r>
          </a:p>
        </p:txBody>
      </p:sp>
      <p:sp>
        <p:nvSpPr>
          <p:cNvPr id="3" name="Content Placeholder">
            <a:extLst>
              <a:ext uri="{FF2B5EF4-FFF2-40B4-BE49-F238E27FC236}">
                <a16:creationId xmlns:a16="http://schemas.microsoft.com/office/drawing/2014/main" id="{5EBC9149-0735-52DC-E26F-451D3A6B10B5}"/>
              </a:ext>
            </a:extLst>
          </p:cNvPr>
          <p:cNvSpPr>
            <a:spLocks noGrp="1"/>
          </p:cNvSpPr>
          <p:nvPr>
            <p:ph idx="1"/>
          </p:nvPr>
        </p:nvSpPr>
        <p:spPr>
          <a:xfrm>
            <a:off x="5212079" y="796557"/>
            <a:ext cx="6679883" cy="4759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a:extLst>
              <a:ext uri="{FF2B5EF4-FFF2-40B4-BE49-F238E27FC236}">
                <a16:creationId xmlns:a16="http://schemas.microsoft.com/office/drawing/2014/main" id="{2ACCC3D7-30FC-536C-3C03-78FB1C8B2BFA}"/>
              </a:ext>
            </a:extLst>
          </p:cNvPr>
          <p:cNvSpPr>
            <a:spLocks noGrp="1"/>
          </p:cNvSpPr>
          <p:nvPr>
            <p:ph type="dt" sz="half" idx="10"/>
          </p:nvPr>
        </p:nvSpPr>
        <p:spPr/>
        <p:txBody>
          <a:bodyPr/>
          <a:lstStyle/>
          <a:p>
            <a:pPr>
              <a:defRPr/>
            </a:pPr>
            <a:fld id="{6861C4F9-A0BB-4621-859D-193EFC8C3DF4}" type="datetime1">
              <a:rPr lang="en-CA" smtClean="0"/>
              <a:t>2026-05-18</a:t>
            </a:fld>
            <a:endParaRPr lang="en-CA"/>
          </a:p>
        </p:txBody>
      </p:sp>
      <p:sp>
        <p:nvSpPr>
          <p:cNvPr id="6" name="Footer Placeholder">
            <a:extLst>
              <a:ext uri="{FF2B5EF4-FFF2-40B4-BE49-F238E27FC236}">
                <a16:creationId xmlns:a16="http://schemas.microsoft.com/office/drawing/2014/main" id="{4A18D67D-A3DA-5380-3D31-7316EB14A625}"/>
              </a:ext>
            </a:extLst>
          </p:cNvPr>
          <p:cNvSpPr>
            <a:spLocks noGrp="1"/>
          </p:cNvSpPr>
          <p:nvPr>
            <p:ph type="ftr" sz="quarter" idx="11"/>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45C7A575-3303-7754-3C15-D8945CF10F5B}"/>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300460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7DCDBC-FF40-A385-7D3E-C5F6D5118A9A}"/>
              </a:ext>
            </a:extLst>
          </p:cNvPr>
          <p:cNvSpPr>
            <a:spLocks noGrp="1"/>
          </p:cNvSpPr>
          <p:nvPr>
            <p:ph type="title"/>
          </p:nvPr>
        </p:nvSpPr>
        <p:spPr>
          <a:xfrm>
            <a:off x="300038" y="368300"/>
            <a:ext cx="4546281" cy="2009140"/>
          </a:xfrm>
        </p:spPr>
        <p:txBody>
          <a:bodyPr anchor="t">
            <a:noAutofit/>
          </a:bodyPr>
          <a:lstStyle>
            <a:lvl1pPr>
              <a:defRPr sz="4000"/>
            </a:lvl1pPr>
          </a:lstStyle>
          <a:p>
            <a:r>
              <a:rPr lang="en-US"/>
              <a:t>Click to edit Master title style</a:t>
            </a:r>
          </a:p>
        </p:txBody>
      </p:sp>
      <p:sp>
        <p:nvSpPr>
          <p:cNvPr id="3" name="Picture Placeholder">
            <a:extLst>
              <a:ext uri="{FF2B5EF4-FFF2-40B4-BE49-F238E27FC236}">
                <a16:creationId xmlns:a16="http://schemas.microsoft.com/office/drawing/2014/main" id="{C7B4C13C-33D8-9ADB-B1A3-B2C7CB3398F0}"/>
              </a:ext>
            </a:extLst>
          </p:cNvPr>
          <p:cNvSpPr>
            <a:spLocks noGrp="1"/>
          </p:cNvSpPr>
          <p:nvPr>
            <p:ph type="pic" idx="1" hasCustomPrompt="1"/>
          </p:nvPr>
        </p:nvSpPr>
        <p:spPr>
          <a:xfrm>
            <a:off x="5141976" y="368300"/>
            <a:ext cx="7050024" cy="5849619"/>
          </a:xfrm>
          <a:prstGeom prst="rect">
            <a:avLst/>
          </a:prstGeom>
          <a:pattFill prst="pct50">
            <a:fgClr>
              <a:schemeClr val="accent1"/>
            </a:fgClr>
            <a:bgClr>
              <a:schemeClr val="accent1">
                <a:lumMod val="50000"/>
              </a:schemeClr>
            </a:bgClr>
          </a:pattFill>
        </p:spPr>
        <p:txBody>
          <a:bodyPr>
            <a:norm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placeholder. </a:t>
            </a:r>
            <a:br>
              <a:rPr lang="en-US"/>
            </a:br>
            <a:r>
              <a:rPr lang="en-US"/>
              <a:t>Click the icon to add a picture.</a:t>
            </a:r>
            <a:br>
              <a:rPr lang="en-US"/>
            </a:br>
            <a:r>
              <a:rPr lang="en-US"/>
              <a:t>Or drag &amp; drop your image onto the placeholder.</a:t>
            </a:r>
            <a:br>
              <a:rPr lang="en-US"/>
            </a:br>
            <a:r>
              <a:rPr lang="en-US"/>
              <a:t>Right-click on the image and choose "Crop" to adjust the photo position.</a:t>
            </a:r>
          </a:p>
        </p:txBody>
      </p:sp>
      <p:sp>
        <p:nvSpPr>
          <p:cNvPr id="4" name="Text Placeholder">
            <a:extLst>
              <a:ext uri="{FF2B5EF4-FFF2-40B4-BE49-F238E27FC236}">
                <a16:creationId xmlns:a16="http://schemas.microsoft.com/office/drawing/2014/main" id="{DC56324A-FDA4-CED3-EB1D-1CE6F020B904}"/>
              </a:ext>
            </a:extLst>
          </p:cNvPr>
          <p:cNvSpPr>
            <a:spLocks noGrp="1"/>
          </p:cNvSpPr>
          <p:nvPr>
            <p:ph type="body" sz="half" idx="2"/>
          </p:nvPr>
        </p:nvSpPr>
        <p:spPr>
          <a:xfrm>
            <a:off x="300038" y="2468879"/>
            <a:ext cx="4546281" cy="374903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a:extLst>
              <a:ext uri="{FF2B5EF4-FFF2-40B4-BE49-F238E27FC236}">
                <a16:creationId xmlns:a16="http://schemas.microsoft.com/office/drawing/2014/main" id="{186FBA91-EBFB-91AC-4B75-C72A3C04AB6B}"/>
              </a:ext>
            </a:extLst>
          </p:cNvPr>
          <p:cNvSpPr>
            <a:spLocks noGrp="1"/>
          </p:cNvSpPr>
          <p:nvPr>
            <p:ph type="dt" sz="half" idx="10"/>
          </p:nvPr>
        </p:nvSpPr>
        <p:spPr/>
        <p:txBody>
          <a:bodyPr/>
          <a:lstStyle/>
          <a:p>
            <a:pPr>
              <a:defRPr/>
            </a:pPr>
            <a:fld id="{E9D34043-ECD8-4C4A-AC6F-C5110603DBD1}" type="datetime1">
              <a:rPr lang="en-CA" smtClean="0"/>
              <a:t>2026-05-18</a:t>
            </a:fld>
            <a:endParaRPr lang="en-CA"/>
          </a:p>
        </p:txBody>
      </p:sp>
      <p:sp>
        <p:nvSpPr>
          <p:cNvPr id="6" name="Footer Placeholder">
            <a:extLst>
              <a:ext uri="{FF2B5EF4-FFF2-40B4-BE49-F238E27FC236}">
                <a16:creationId xmlns:a16="http://schemas.microsoft.com/office/drawing/2014/main" id="{6CFC78EB-225D-6BEB-1380-9D0B86246192}"/>
              </a:ext>
            </a:extLst>
          </p:cNvPr>
          <p:cNvSpPr>
            <a:spLocks noGrp="1"/>
          </p:cNvSpPr>
          <p:nvPr>
            <p:ph type="ftr" sz="quarter" idx="11"/>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8460DFA8-DDC6-8CFB-B03E-EAE4B93C7466}"/>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103224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300038" y="368300"/>
            <a:ext cx="6466522" cy="1643380"/>
          </a:xfrm>
        </p:spPr>
        <p:txBody>
          <a:bodyPr anchor="t"/>
          <a:lstStyle/>
          <a:p>
            <a:r>
              <a:rPr lang="en-US"/>
              <a:t>Click to edit Master title style</a:t>
            </a:r>
          </a:p>
        </p:txBody>
      </p:sp>
      <p:sp>
        <p:nvSpPr>
          <p:cNvPr id="12" name="Content Placeholder">
            <a:extLst>
              <a:ext uri="{FF2B5EF4-FFF2-40B4-BE49-F238E27FC236}">
                <a16:creationId xmlns:a16="http://schemas.microsoft.com/office/drawing/2014/main" id="{AF642A28-D2F4-68CF-20A1-C29E3A4104D9}"/>
              </a:ext>
            </a:extLst>
          </p:cNvPr>
          <p:cNvSpPr>
            <a:spLocks noGrp="1"/>
          </p:cNvSpPr>
          <p:nvPr>
            <p:ph sz="quarter" idx="13"/>
          </p:nvPr>
        </p:nvSpPr>
        <p:spPr>
          <a:xfrm>
            <a:off x="300038" y="2194560"/>
            <a:ext cx="6466522"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a:extLst>
              <a:ext uri="{FF2B5EF4-FFF2-40B4-BE49-F238E27FC236}">
                <a16:creationId xmlns:a16="http://schemas.microsoft.com/office/drawing/2014/main" id="{88D4E150-7205-6A70-16FA-D90153FF2E14}"/>
              </a:ext>
            </a:extLst>
          </p:cNvPr>
          <p:cNvSpPr>
            <a:spLocks noGrp="1"/>
          </p:cNvSpPr>
          <p:nvPr>
            <p:ph type="pic" idx="17" hasCustomPrompt="1"/>
          </p:nvPr>
        </p:nvSpPr>
        <p:spPr>
          <a:xfrm>
            <a:off x="7528560" y="0"/>
            <a:ext cx="4663440" cy="6858000"/>
          </a:xfrm>
          <a:prstGeom prst="rect">
            <a:avLst/>
          </a:prstGeom>
          <a:pattFill prst="pct50">
            <a:fgClr>
              <a:schemeClr val="accent1"/>
            </a:fgClr>
            <a:bgClr>
              <a:schemeClr val="accent1">
                <a:lumMod val="50000"/>
              </a:schemeClr>
            </a:bgClr>
          </a:pattFill>
          <a:effectLst/>
        </p:spPr>
        <p:txBody>
          <a:bodyPr vert="horz" wrap="square" lIns="91440" tIns="45720" rIns="91440" bIns="45720" rtlCol="0">
            <a:noAutofit/>
          </a:bodyPr>
          <a:lstStyle>
            <a:lvl1pPr marL="0" indent="0" algn="ctr">
              <a:buFont typeface="Arial" panose="020B0604020202020204" pitchFamily="34" charset="0"/>
              <a:buNone/>
              <a:defRPr lang="en-CA" sz="1800" baseline="0">
                <a:latin typeface="+mn-lt"/>
              </a:defRPr>
            </a:lvl1pPr>
          </a:lstStyle>
          <a:p>
            <a:pPr marL="228600" lvl="0" indent="-228600" algn="ctr"/>
            <a:r>
              <a:rPr lang="en-CA"/>
              <a:t>Image placeholder. Click the icon to add a picture. Or drag &amp; drop your image onto the placeholder. </a:t>
            </a:r>
            <a:br>
              <a:rPr lang="en-CA"/>
            </a:br>
            <a:br>
              <a:rPr lang="en-CA"/>
            </a:br>
            <a:r>
              <a:rPr lang="en-CA"/>
              <a:t>Right-click on the image and choose "Crop" to adjust the photo position.</a:t>
            </a:r>
          </a:p>
        </p:txBody>
      </p:sp>
      <p:sp>
        <p:nvSpPr>
          <p:cNvPr id="10" name="Footer Placeholder">
            <a:extLst>
              <a:ext uri="{FF2B5EF4-FFF2-40B4-BE49-F238E27FC236}">
                <a16:creationId xmlns:a16="http://schemas.microsoft.com/office/drawing/2014/main" id="{5A204DDC-4EDA-44DF-8F27-376B7966255E}"/>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1" name="Date Placeholder">
            <a:extLst>
              <a:ext uri="{FF2B5EF4-FFF2-40B4-BE49-F238E27FC236}">
                <a16:creationId xmlns:a16="http://schemas.microsoft.com/office/drawing/2014/main" id="{119FFA50-6711-4B0A-9D9B-29406985E50E}"/>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4" name="Slide Number Placeholder">
            <a:extLst>
              <a:ext uri="{FF2B5EF4-FFF2-40B4-BE49-F238E27FC236}">
                <a16:creationId xmlns:a16="http://schemas.microsoft.com/office/drawing/2014/main" id="{A9DBA454-CA64-486E-B58F-56C88F7EB0AE}"/>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178059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5212079" y="368300"/>
            <a:ext cx="6679883" cy="1643380"/>
          </a:xfrm>
        </p:spPr>
        <p:txBody>
          <a:bodyPr anchor="t"/>
          <a:lstStyle/>
          <a:p>
            <a:r>
              <a:rPr lang="en-US"/>
              <a:t>Click to edit Master title style</a:t>
            </a:r>
          </a:p>
        </p:txBody>
      </p:sp>
      <p:sp>
        <p:nvSpPr>
          <p:cNvPr id="9" name="Content Placeholder">
            <a:extLst>
              <a:ext uri="{FF2B5EF4-FFF2-40B4-BE49-F238E27FC236}">
                <a16:creationId xmlns:a16="http://schemas.microsoft.com/office/drawing/2014/main" id="{32F905FA-E827-43B3-3BEF-CA8E030BAA88}"/>
              </a:ext>
            </a:extLst>
          </p:cNvPr>
          <p:cNvSpPr>
            <a:spLocks noGrp="1"/>
          </p:cNvSpPr>
          <p:nvPr>
            <p:ph sz="quarter" idx="13"/>
          </p:nvPr>
        </p:nvSpPr>
        <p:spPr>
          <a:xfrm>
            <a:off x="5212079" y="2194560"/>
            <a:ext cx="6679883"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a:extLst>
              <a:ext uri="{FF2B5EF4-FFF2-40B4-BE49-F238E27FC236}">
                <a16:creationId xmlns:a16="http://schemas.microsoft.com/office/drawing/2014/main" id="{6E5211A1-F494-35B5-3BBF-E952BB5CAE96}"/>
              </a:ext>
            </a:extLst>
          </p:cNvPr>
          <p:cNvSpPr>
            <a:spLocks noGrp="1"/>
          </p:cNvSpPr>
          <p:nvPr>
            <p:ph type="pic" idx="17" hasCustomPrompt="1"/>
          </p:nvPr>
        </p:nvSpPr>
        <p:spPr>
          <a:xfrm>
            <a:off x="0" y="0"/>
            <a:ext cx="4663440" cy="6858000"/>
          </a:xfrm>
          <a:prstGeom prst="rect">
            <a:avLst/>
          </a:prstGeom>
          <a:pattFill prst="pct50">
            <a:fgClr>
              <a:schemeClr val="accent1"/>
            </a:fgClr>
            <a:bgClr>
              <a:schemeClr val="accent1">
                <a:lumMod val="50000"/>
              </a:schemeClr>
            </a:bgClr>
          </a:pattFill>
          <a:effectLst/>
        </p:spPr>
        <p:txBody>
          <a:bodyPr vert="horz" wrap="square" lIns="91440" tIns="45720" rIns="91440" bIns="45720" rtlCol="0">
            <a:noAutofit/>
          </a:bodyPr>
          <a:lstStyle>
            <a:lvl1pPr marL="0" indent="0" algn="ctr">
              <a:buFont typeface="Arial" panose="020B0604020202020204" pitchFamily="34" charset="0"/>
              <a:buNone/>
              <a:defRPr lang="en-CA" sz="1800" baseline="0">
                <a:latin typeface="+mn-lt"/>
              </a:defRPr>
            </a:lvl1pPr>
          </a:lstStyle>
          <a:p>
            <a:pPr marL="228600" lvl="0" indent="-228600" algn="ctr"/>
            <a:r>
              <a:rPr lang="en-CA"/>
              <a:t>Image placeholder. Click the icon to add a picture. Or drag &amp; drop your image onto the placeholder. </a:t>
            </a:r>
            <a:br>
              <a:rPr lang="en-CA"/>
            </a:br>
            <a:br>
              <a:rPr lang="en-CA"/>
            </a:br>
            <a:r>
              <a:rPr lang="en-CA"/>
              <a:t>Right-click on the image and choose "Crop" to adjust the photo position.</a:t>
            </a:r>
          </a:p>
        </p:txBody>
      </p:sp>
      <p:pic>
        <p:nvPicPr>
          <p:cNvPr id="10" name="Graphic 9">
            <a:extLst>
              <a:ext uri="{FF2B5EF4-FFF2-40B4-BE49-F238E27FC236}">
                <a16:creationId xmlns:a16="http://schemas.microsoft.com/office/drawing/2014/main" id="{678748A8-35AB-49E4-B7DC-AA501A73E6A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6465235"/>
            <a:ext cx="1022264" cy="126000"/>
          </a:xfrm>
          <a:prstGeom prst="rect">
            <a:avLst/>
          </a:prstGeom>
        </p:spPr>
      </p:pic>
      <p:pic>
        <p:nvPicPr>
          <p:cNvPr id="12" name="Graphic 11">
            <a:extLst>
              <a:ext uri="{FF2B5EF4-FFF2-40B4-BE49-F238E27FC236}">
                <a16:creationId xmlns:a16="http://schemas.microsoft.com/office/drawing/2014/main" id="{EC19EBFD-3808-4947-AA21-819F8D943DA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610987" y="6478670"/>
            <a:ext cx="1829333" cy="126000"/>
          </a:xfrm>
          <a:prstGeom prst="rect">
            <a:avLst/>
          </a:prstGeom>
        </p:spPr>
      </p:pic>
      <p:sp>
        <p:nvSpPr>
          <p:cNvPr id="13" name="Footer Placeholder">
            <a:extLst>
              <a:ext uri="{FF2B5EF4-FFF2-40B4-BE49-F238E27FC236}">
                <a16:creationId xmlns:a16="http://schemas.microsoft.com/office/drawing/2014/main" id="{0533E9C3-1919-40E5-B1EB-3D1C43714261}"/>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5" name="Date Placeholder">
            <a:extLst>
              <a:ext uri="{FF2B5EF4-FFF2-40B4-BE49-F238E27FC236}">
                <a16:creationId xmlns:a16="http://schemas.microsoft.com/office/drawing/2014/main" id="{8558271C-86C8-4F28-B64B-77A7FF004FC1}"/>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7" name="Slide Number Placeholder">
            <a:extLst>
              <a:ext uri="{FF2B5EF4-FFF2-40B4-BE49-F238E27FC236}">
                <a16:creationId xmlns:a16="http://schemas.microsoft.com/office/drawing/2014/main" id="{47E9875F-DA75-4B7F-9302-AE64162B62DE}"/>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486898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eatured Image Left">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978B91E1-C3DA-2155-1255-9272D30430C8}"/>
              </a:ext>
            </a:extLst>
          </p:cNvPr>
          <p:cNvSpPr>
            <a:spLocks noGrp="1"/>
          </p:cNvSpPr>
          <p:nvPr>
            <p:ph type="pic" idx="1" hasCustomPrompt="1"/>
          </p:nvPr>
        </p:nvSpPr>
        <p:spPr>
          <a:xfrm>
            <a:off x="0" y="0"/>
            <a:ext cx="6096000" cy="6858000"/>
          </a:xfrm>
          <a:prstGeom prst="rect">
            <a:avLst/>
          </a:prstGeom>
          <a:pattFill prst="pct50">
            <a:fgClr>
              <a:schemeClr val="accent1"/>
            </a:fgClr>
            <a:bgClr>
              <a:schemeClr val="accent1">
                <a:lumMod val="50000"/>
              </a:schemeClr>
            </a:bgClr>
          </a:pattFill>
          <a:ln>
            <a:noFill/>
          </a:ln>
          <a:effectLst/>
        </p:spPr>
        <p:txBody>
          <a:bodyPr>
            <a:normAutofit/>
          </a:bodyPr>
          <a:lstStyle>
            <a:lvl1pPr marL="0" indent="0" algn="ctr">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Image placeholder. Click the icon to add a picture. Or drag &amp; drop your image onto the placeholder.</a:t>
            </a:r>
            <a:br>
              <a:rPr lang="en-CA"/>
            </a:br>
            <a:br>
              <a:rPr lang="en-CA"/>
            </a:br>
            <a:r>
              <a:rPr lang="en-CA"/>
              <a:t>Right-click on the image and choose "Crop" to adjust the photo position.</a:t>
            </a:r>
          </a:p>
        </p:txBody>
      </p:sp>
      <p:sp>
        <p:nvSpPr>
          <p:cNvPr id="8" name="Title">
            <a:extLst>
              <a:ext uri="{FF2B5EF4-FFF2-40B4-BE49-F238E27FC236}">
                <a16:creationId xmlns:a16="http://schemas.microsoft.com/office/drawing/2014/main" id="{B39286CD-E815-8287-9FA6-C342237ECFD2}"/>
              </a:ext>
            </a:extLst>
          </p:cNvPr>
          <p:cNvSpPr>
            <a:spLocks noGrp="1"/>
          </p:cNvSpPr>
          <p:nvPr>
            <p:ph type="title"/>
          </p:nvPr>
        </p:nvSpPr>
        <p:spPr>
          <a:xfrm>
            <a:off x="6583679" y="368300"/>
            <a:ext cx="5308283" cy="2832100"/>
          </a:xfrm>
        </p:spPr>
        <p:txBody>
          <a:bodyPr anchor="t"/>
          <a:lstStyle>
            <a:lvl1pPr algn="l">
              <a:defRPr/>
            </a:lvl1pPr>
          </a:lstStyle>
          <a:p>
            <a:r>
              <a:rPr lang="en-US"/>
              <a:t>Click to edit Master title style</a:t>
            </a:r>
            <a:endParaRPr lang="en-CA"/>
          </a:p>
        </p:txBody>
      </p:sp>
      <p:sp>
        <p:nvSpPr>
          <p:cNvPr id="6" name="Text Placeholder">
            <a:extLst>
              <a:ext uri="{FF2B5EF4-FFF2-40B4-BE49-F238E27FC236}">
                <a16:creationId xmlns:a16="http://schemas.microsoft.com/office/drawing/2014/main" id="{BF37A862-D8BA-C0F1-411A-EC5534CF9D3A}"/>
              </a:ext>
            </a:extLst>
          </p:cNvPr>
          <p:cNvSpPr>
            <a:spLocks noGrp="1"/>
          </p:cNvSpPr>
          <p:nvPr>
            <p:ph type="body" sz="quarter" idx="13"/>
          </p:nvPr>
        </p:nvSpPr>
        <p:spPr>
          <a:xfrm>
            <a:off x="6583679" y="3291840"/>
            <a:ext cx="5308283" cy="2743200"/>
          </a:xfrm>
          <a:prstGeom prst="rect">
            <a:avLst/>
          </a:prstGeom>
        </p:spPr>
        <p:txBody>
          <a:bodyPr/>
          <a:lstStyle>
            <a:lvl1pPr marL="0" indent="0" algn="l">
              <a:buNone/>
              <a:defRPr>
                <a:latin typeface="+mn-lt"/>
              </a:defRPr>
            </a:lvl1pPr>
            <a:lvl2pPr marL="457200" indent="0">
              <a:buNone/>
              <a:defRPr/>
            </a:lvl2pPr>
          </a:lstStyle>
          <a:p>
            <a:pPr lvl="0"/>
            <a:r>
              <a:rPr lang="en-US"/>
              <a:t>Click to edit Master text styles</a:t>
            </a:r>
          </a:p>
        </p:txBody>
      </p:sp>
      <p:pic>
        <p:nvPicPr>
          <p:cNvPr id="11" name="Graphic 10">
            <a:extLst>
              <a:ext uri="{FF2B5EF4-FFF2-40B4-BE49-F238E27FC236}">
                <a16:creationId xmlns:a16="http://schemas.microsoft.com/office/drawing/2014/main" id="{1F4654CB-846A-4D47-B216-62D1FDE258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6465235"/>
            <a:ext cx="1022264" cy="126000"/>
          </a:xfrm>
          <a:prstGeom prst="rect">
            <a:avLst/>
          </a:prstGeom>
        </p:spPr>
      </p:pic>
      <p:pic>
        <p:nvPicPr>
          <p:cNvPr id="13" name="Graphic 12">
            <a:extLst>
              <a:ext uri="{FF2B5EF4-FFF2-40B4-BE49-F238E27FC236}">
                <a16:creationId xmlns:a16="http://schemas.microsoft.com/office/drawing/2014/main" id="{23D0CD9A-07F5-4712-8D4D-30ED956F10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610987" y="6478670"/>
            <a:ext cx="1829333" cy="126000"/>
          </a:xfrm>
          <a:prstGeom prst="rect">
            <a:avLst/>
          </a:prstGeom>
        </p:spPr>
      </p:pic>
      <p:sp>
        <p:nvSpPr>
          <p:cNvPr id="12" name="Footer Placeholder">
            <a:extLst>
              <a:ext uri="{FF2B5EF4-FFF2-40B4-BE49-F238E27FC236}">
                <a16:creationId xmlns:a16="http://schemas.microsoft.com/office/drawing/2014/main" id="{EEA61EF6-7097-4593-A3EA-B491DB1BB9C4}"/>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4" name="Date Placeholder">
            <a:extLst>
              <a:ext uri="{FF2B5EF4-FFF2-40B4-BE49-F238E27FC236}">
                <a16:creationId xmlns:a16="http://schemas.microsoft.com/office/drawing/2014/main" id="{60A98D39-0A88-4E70-96DE-0C7682D94086}"/>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5" name="Slide Number Placeholder">
            <a:extLst>
              <a:ext uri="{FF2B5EF4-FFF2-40B4-BE49-F238E27FC236}">
                <a16:creationId xmlns:a16="http://schemas.microsoft.com/office/drawing/2014/main" id="{A7764905-5990-448D-80EF-875B370A804E}"/>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600512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eatured Image Righ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4C83572-BB98-9EE7-61F4-9C0711DB7001}"/>
              </a:ext>
            </a:extLst>
          </p:cNvPr>
          <p:cNvSpPr>
            <a:spLocks noGrp="1"/>
          </p:cNvSpPr>
          <p:nvPr>
            <p:ph type="title"/>
          </p:nvPr>
        </p:nvSpPr>
        <p:spPr>
          <a:xfrm>
            <a:off x="300038" y="368300"/>
            <a:ext cx="5212080" cy="2743200"/>
          </a:xfrm>
        </p:spPr>
        <p:txBody>
          <a:bodyPr anchor="t"/>
          <a:lstStyle>
            <a:lvl1pPr algn="l">
              <a:defRPr/>
            </a:lvl1pPr>
          </a:lstStyle>
          <a:p>
            <a:r>
              <a:rPr lang="en-US"/>
              <a:t>Click to edit Master title style</a:t>
            </a:r>
            <a:endParaRPr lang="en-CA"/>
          </a:p>
        </p:txBody>
      </p:sp>
      <p:sp>
        <p:nvSpPr>
          <p:cNvPr id="6" name="Text Placeholder">
            <a:extLst>
              <a:ext uri="{FF2B5EF4-FFF2-40B4-BE49-F238E27FC236}">
                <a16:creationId xmlns:a16="http://schemas.microsoft.com/office/drawing/2014/main" id="{8234D0B9-CB30-6900-13AC-18F159B5DD8E}"/>
              </a:ext>
            </a:extLst>
          </p:cNvPr>
          <p:cNvSpPr>
            <a:spLocks noGrp="1"/>
          </p:cNvSpPr>
          <p:nvPr>
            <p:ph type="body" sz="quarter" idx="13"/>
          </p:nvPr>
        </p:nvSpPr>
        <p:spPr>
          <a:xfrm>
            <a:off x="300038" y="3291840"/>
            <a:ext cx="5212080" cy="2743200"/>
          </a:xfrm>
          <a:prstGeom prst="rect">
            <a:avLst/>
          </a:prstGeom>
        </p:spPr>
        <p:txBody>
          <a:bodyPr/>
          <a:lstStyle>
            <a:lvl1pPr marL="0" indent="0" algn="l">
              <a:buNone/>
              <a:defRPr>
                <a:latin typeface="+mn-lt"/>
              </a:defRPr>
            </a:lvl1pPr>
            <a:lvl2pPr marL="457200" indent="0">
              <a:buNone/>
              <a:defRPr/>
            </a:lvl2pPr>
          </a:lstStyle>
          <a:p>
            <a:pPr lvl="0"/>
            <a:r>
              <a:rPr lang="en-US"/>
              <a:t>Click to edit Master text styles</a:t>
            </a:r>
          </a:p>
        </p:txBody>
      </p:sp>
      <p:sp>
        <p:nvSpPr>
          <p:cNvPr id="3" name="Picture Placeholder">
            <a:extLst>
              <a:ext uri="{FF2B5EF4-FFF2-40B4-BE49-F238E27FC236}">
                <a16:creationId xmlns:a16="http://schemas.microsoft.com/office/drawing/2014/main" id="{978B91E1-C3DA-2155-1255-9272D30430C8}"/>
              </a:ext>
            </a:extLst>
          </p:cNvPr>
          <p:cNvSpPr>
            <a:spLocks noGrp="1"/>
          </p:cNvSpPr>
          <p:nvPr>
            <p:ph type="pic" idx="1" hasCustomPrompt="1"/>
          </p:nvPr>
        </p:nvSpPr>
        <p:spPr>
          <a:xfrm>
            <a:off x="6096000" y="0"/>
            <a:ext cx="6096000" cy="6858000"/>
          </a:xfrm>
          <a:prstGeom prst="rect">
            <a:avLst/>
          </a:prstGeom>
          <a:pattFill prst="pct50">
            <a:fgClr>
              <a:schemeClr val="accent1"/>
            </a:fgClr>
            <a:bgClr>
              <a:schemeClr val="accent1">
                <a:lumMod val="50000"/>
              </a:schemeClr>
            </a:bgClr>
          </a:pattFill>
          <a:ln>
            <a:noFill/>
          </a:ln>
          <a:effectLst/>
        </p:spPr>
        <p:txBody>
          <a:bodyPr>
            <a:normAutofit/>
          </a:bodyPr>
          <a:lstStyle>
            <a:lvl1pPr marL="0" indent="0" algn="ctr">
              <a:buNone/>
              <a:defRPr sz="18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Image placeholder. Click the icon to add a picture. Or drag &amp; drop your image onto the placeholder.</a:t>
            </a:r>
            <a:br>
              <a:rPr lang="en-CA"/>
            </a:br>
            <a:br>
              <a:rPr lang="en-CA"/>
            </a:br>
            <a:r>
              <a:rPr lang="en-CA"/>
              <a:t>Right-click on the image and choose "Crop" to adjust the photo position.</a:t>
            </a:r>
          </a:p>
        </p:txBody>
      </p:sp>
      <p:sp>
        <p:nvSpPr>
          <p:cNvPr id="9" name="Footer Placeholder">
            <a:extLst>
              <a:ext uri="{FF2B5EF4-FFF2-40B4-BE49-F238E27FC236}">
                <a16:creationId xmlns:a16="http://schemas.microsoft.com/office/drawing/2014/main" id="{E34999F7-31AC-4551-A193-9A7E9C885608}"/>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11" name="Date Placeholder">
            <a:extLst>
              <a:ext uri="{FF2B5EF4-FFF2-40B4-BE49-F238E27FC236}">
                <a16:creationId xmlns:a16="http://schemas.microsoft.com/office/drawing/2014/main" id="{CA2BCD31-DDF9-4DF1-A63E-8D99C9DB5D10}"/>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12" name="Slide Number Placeholder">
            <a:extLst>
              <a:ext uri="{FF2B5EF4-FFF2-40B4-BE49-F238E27FC236}">
                <a16:creationId xmlns:a16="http://schemas.microsoft.com/office/drawing/2014/main" id="{EB8E3562-B016-45EC-8785-B9F59B37EBAD}"/>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041405161"/>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8ECAC-D7D8-9593-1D7E-1AF303BCD39E}"/>
              </a:ext>
            </a:extLst>
          </p:cNvPr>
          <p:cNvSpPr>
            <a:spLocks noGrp="1"/>
          </p:cNvSpPr>
          <p:nvPr>
            <p:ph type="title"/>
          </p:nvPr>
        </p:nvSpPr>
        <p:spPr>
          <a:xfrm>
            <a:off x="300039" y="365125"/>
            <a:ext cx="11591924" cy="1332000"/>
          </a:xfrm>
        </p:spPr>
        <p:txBody>
          <a:bodyPr/>
          <a:lstStyle/>
          <a:p>
            <a:r>
              <a:rPr lang="en-US"/>
              <a:t>Click to edit Master title style</a:t>
            </a:r>
            <a:endParaRPr lang="en-CA"/>
          </a:p>
        </p:txBody>
      </p:sp>
      <p:sp>
        <p:nvSpPr>
          <p:cNvPr id="3" name="Content Placeholder 1">
            <a:extLst>
              <a:ext uri="{FF2B5EF4-FFF2-40B4-BE49-F238E27FC236}">
                <a16:creationId xmlns:a16="http://schemas.microsoft.com/office/drawing/2014/main" id="{9749A93A-9FD0-E919-5AB8-2998CE4CCD0A}"/>
              </a:ext>
            </a:extLst>
          </p:cNvPr>
          <p:cNvSpPr>
            <a:spLocks noGrp="1"/>
          </p:cNvSpPr>
          <p:nvPr>
            <p:ph sz="half" idx="1"/>
          </p:nvPr>
        </p:nvSpPr>
        <p:spPr>
          <a:xfrm>
            <a:off x="300038" y="1828800"/>
            <a:ext cx="5643562" cy="4297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2">
            <a:extLst>
              <a:ext uri="{FF2B5EF4-FFF2-40B4-BE49-F238E27FC236}">
                <a16:creationId xmlns:a16="http://schemas.microsoft.com/office/drawing/2014/main" id="{F0F5037B-2673-CC90-27A5-A3D824FE40BA}"/>
              </a:ext>
            </a:extLst>
          </p:cNvPr>
          <p:cNvSpPr>
            <a:spLocks noGrp="1"/>
          </p:cNvSpPr>
          <p:nvPr>
            <p:ph sz="half" idx="2"/>
          </p:nvPr>
        </p:nvSpPr>
        <p:spPr>
          <a:xfrm>
            <a:off x="6245351" y="1828800"/>
            <a:ext cx="5646611" cy="4297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a:extLst>
              <a:ext uri="{FF2B5EF4-FFF2-40B4-BE49-F238E27FC236}">
                <a16:creationId xmlns:a16="http://schemas.microsoft.com/office/drawing/2014/main" id="{D868A1AB-1993-17A1-F260-757617778E49}"/>
              </a:ext>
            </a:extLst>
          </p:cNvPr>
          <p:cNvSpPr>
            <a:spLocks noGrp="1"/>
          </p:cNvSpPr>
          <p:nvPr>
            <p:ph type="dt" sz="half" idx="10"/>
          </p:nvPr>
        </p:nvSpPr>
        <p:spPr/>
        <p:txBody>
          <a:bodyPr/>
          <a:lstStyle/>
          <a:p>
            <a:pPr>
              <a:defRPr/>
            </a:pPr>
            <a:fld id="{4C1CC16A-58C7-46FB-AC0F-6C69B2465B25}" type="datetime1">
              <a:rPr lang="en-CA" smtClean="0"/>
              <a:t>2026-05-18</a:t>
            </a:fld>
            <a:endParaRPr lang="en-CA"/>
          </a:p>
        </p:txBody>
      </p:sp>
      <p:sp>
        <p:nvSpPr>
          <p:cNvPr id="6" name="Footer Placeholder">
            <a:extLst>
              <a:ext uri="{FF2B5EF4-FFF2-40B4-BE49-F238E27FC236}">
                <a16:creationId xmlns:a16="http://schemas.microsoft.com/office/drawing/2014/main" id="{CFFC10BA-F92B-DD6C-4839-6F56D9B0BAB8}"/>
              </a:ext>
            </a:extLst>
          </p:cNvPr>
          <p:cNvSpPr>
            <a:spLocks noGrp="1"/>
          </p:cNvSpPr>
          <p:nvPr>
            <p:ph type="ftr" sz="quarter" idx="11"/>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A1E99DCB-09BE-82B6-70BC-E1C6EB8DDAC8}"/>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518305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ntent Im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FA2B69-87C6-0EDB-BF7B-7854CB77C22D}"/>
              </a:ext>
            </a:extLst>
          </p:cNvPr>
          <p:cNvSpPr>
            <a:spLocks noGrp="1"/>
          </p:cNvSpPr>
          <p:nvPr>
            <p:ph type="title"/>
          </p:nvPr>
        </p:nvSpPr>
        <p:spPr>
          <a:xfrm>
            <a:off x="300000" y="365125"/>
            <a:ext cx="11592000" cy="1097280"/>
          </a:xfrm>
        </p:spPr>
        <p:txBody>
          <a:bodyPr/>
          <a:lstStyle>
            <a:lvl1pPr algn="l">
              <a:defRPr/>
            </a:lvl1pPr>
          </a:lstStyle>
          <a:p>
            <a:r>
              <a:rPr lang="en-US"/>
              <a:t>Click to edit Master title style</a:t>
            </a:r>
            <a:endParaRPr lang="en-CA"/>
          </a:p>
        </p:txBody>
      </p:sp>
      <p:sp>
        <p:nvSpPr>
          <p:cNvPr id="6" name="Picture Placeholder 1">
            <a:extLst>
              <a:ext uri="{FF2B5EF4-FFF2-40B4-BE49-F238E27FC236}">
                <a16:creationId xmlns:a16="http://schemas.microsoft.com/office/drawing/2014/main" id="{3D141D95-EB39-9105-EE29-350DEAD8E049}"/>
              </a:ext>
            </a:extLst>
          </p:cNvPr>
          <p:cNvSpPr>
            <a:spLocks noGrp="1"/>
          </p:cNvSpPr>
          <p:nvPr>
            <p:ph type="pic" sz="quarter" idx="17" hasCustomPrompt="1"/>
          </p:nvPr>
        </p:nvSpPr>
        <p:spPr>
          <a:xfrm>
            <a:off x="300000" y="1645920"/>
            <a:ext cx="3566160" cy="2194560"/>
          </a:xfrm>
          <a:prstGeom prst="rect">
            <a:avLst/>
          </a:prstGeom>
          <a:pattFill prst="pct50">
            <a:fgClr>
              <a:schemeClr val="accent1"/>
            </a:fgClr>
            <a:bgClr>
              <a:schemeClr val="accent1">
                <a:lumMod val="50000"/>
              </a:schemeClr>
            </a:bgClr>
          </a:pattFill>
        </p:spPr>
        <p:txBody>
          <a:bodyPr>
            <a:normAutofit/>
          </a:bodyPr>
          <a:lstStyle>
            <a:lvl1pPr marL="0" indent="0">
              <a:buNone/>
              <a:defRPr sz="1200"/>
            </a:lvl1pPr>
          </a:lstStyle>
          <a:p>
            <a:r>
              <a:rPr lang="en-CA"/>
              <a:t>Image placeholder. </a:t>
            </a:r>
            <a:br>
              <a:rPr lang="en-CA"/>
            </a:br>
            <a:r>
              <a:rPr lang="en-CA"/>
              <a:t>Click the icon to add a picture. </a:t>
            </a:r>
            <a:br>
              <a:rPr lang="en-CA"/>
            </a:br>
            <a:r>
              <a:rPr lang="en-CA"/>
              <a:t>Or drag &amp; drop your image onto the placeholder. </a:t>
            </a:r>
            <a:br>
              <a:rPr lang="en-CA"/>
            </a:br>
            <a:r>
              <a:rPr lang="en-CA"/>
              <a:t>Right-click on the image and choose </a:t>
            </a:r>
            <a:br>
              <a:rPr lang="en-CA"/>
            </a:br>
            <a:r>
              <a:rPr lang="en-CA"/>
              <a:t>"Crop" to adjust the photo position.</a:t>
            </a:r>
          </a:p>
        </p:txBody>
      </p:sp>
      <p:sp>
        <p:nvSpPr>
          <p:cNvPr id="13" name="Text Placeholder 1">
            <a:extLst>
              <a:ext uri="{FF2B5EF4-FFF2-40B4-BE49-F238E27FC236}">
                <a16:creationId xmlns:a16="http://schemas.microsoft.com/office/drawing/2014/main" id="{EB9F4E8F-6719-4F60-2182-0F476CA69783}"/>
              </a:ext>
            </a:extLst>
          </p:cNvPr>
          <p:cNvSpPr>
            <a:spLocks noGrp="1"/>
          </p:cNvSpPr>
          <p:nvPr>
            <p:ph type="body" sz="quarter" idx="20"/>
          </p:nvPr>
        </p:nvSpPr>
        <p:spPr>
          <a:xfrm>
            <a:off x="300000" y="4114800"/>
            <a:ext cx="3566160" cy="1920240"/>
          </a:xfrm>
        </p:spPr>
        <p:txBody>
          <a:bodyPr>
            <a:noAutofit/>
          </a:bodyPr>
          <a:lstStyle>
            <a:lvl1pPr marL="0" indent="0">
              <a:buNone/>
              <a:defRPr sz="2200"/>
            </a:lvl1pPr>
          </a:lstStyle>
          <a:p>
            <a:pPr lvl="0"/>
            <a:r>
              <a:rPr lang="en-US"/>
              <a:t>Click to edit Master text styles</a:t>
            </a:r>
          </a:p>
        </p:txBody>
      </p:sp>
      <p:sp>
        <p:nvSpPr>
          <p:cNvPr id="7" name="Picture Placeholder 2">
            <a:extLst>
              <a:ext uri="{FF2B5EF4-FFF2-40B4-BE49-F238E27FC236}">
                <a16:creationId xmlns:a16="http://schemas.microsoft.com/office/drawing/2014/main" id="{A3A97BB4-FD18-948B-F278-F16CA077C281}"/>
              </a:ext>
            </a:extLst>
          </p:cNvPr>
          <p:cNvSpPr>
            <a:spLocks noGrp="1"/>
          </p:cNvSpPr>
          <p:nvPr>
            <p:ph type="pic" sz="quarter" idx="18" hasCustomPrompt="1"/>
          </p:nvPr>
        </p:nvSpPr>
        <p:spPr>
          <a:xfrm>
            <a:off x="4311396" y="1645920"/>
            <a:ext cx="3566160" cy="2194560"/>
          </a:xfrm>
          <a:prstGeom prst="rect">
            <a:avLst/>
          </a:prstGeom>
          <a:pattFill prst="pct50">
            <a:fgClr>
              <a:schemeClr val="accent1"/>
            </a:fgClr>
            <a:bgClr>
              <a:schemeClr val="accent1">
                <a:lumMod val="50000"/>
              </a:schemeClr>
            </a:bgClr>
          </a:pattFill>
        </p:spPr>
        <p:txBody>
          <a:bodyPr>
            <a:noAutofit/>
          </a:bodyPr>
          <a:lstStyle>
            <a:lvl1pPr marL="0" indent="0">
              <a:buNone/>
              <a:defRPr sz="1200"/>
            </a:lvl1pPr>
          </a:lstStyle>
          <a:p>
            <a:r>
              <a:rPr lang="en-CA"/>
              <a:t>Image placeholder. </a:t>
            </a:r>
            <a:br>
              <a:rPr lang="en-CA"/>
            </a:br>
            <a:r>
              <a:rPr lang="en-CA"/>
              <a:t>Click the icon to add a picture. </a:t>
            </a:r>
            <a:br>
              <a:rPr lang="en-CA"/>
            </a:br>
            <a:r>
              <a:rPr lang="en-CA"/>
              <a:t>Or drag &amp; drop your image onto the placeholder. </a:t>
            </a:r>
            <a:br>
              <a:rPr lang="en-CA"/>
            </a:br>
            <a:r>
              <a:rPr lang="en-CA"/>
              <a:t>Right-click on the image and choose </a:t>
            </a:r>
            <a:br>
              <a:rPr lang="en-CA"/>
            </a:br>
            <a:r>
              <a:rPr lang="en-CA"/>
              <a:t>"Crop" to adjust the photo position.</a:t>
            </a:r>
          </a:p>
          <a:p>
            <a:endParaRPr lang="en-CA"/>
          </a:p>
          <a:p>
            <a:endParaRPr lang="en-CA"/>
          </a:p>
        </p:txBody>
      </p:sp>
      <p:sp>
        <p:nvSpPr>
          <p:cNvPr id="14" name="Text Placeholder 2">
            <a:extLst>
              <a:ext uri="{FF2B5EF4-FFF2-40B4-BE49-F238E27FC236}">
                <a16:creationId xmlns:a16="http://schemas.microsoft.com/office/drawing/2014/main" id="{1B46AC73-26AA-A642-0687-DB98E2F742D9}"/>
              </a:ext>
            </a:extLst>
          </p:cNvPr>
          <p:cNvSpPr>
            <a:spLocks noGrp="1"/>
          </p:cNvSpPr>
          <p:nvPr>
            <p:ph type="body" sz="quarter" idx="21"/>
          </p:nvPr>
        </p:nvSpPr>
        <p:spPr>
          <a:xfrm>
            <a:off x="4311396" y="4114800"/>
            <a:ext cx="3566160" cy="1920240"/>
          </a:xfrm>
        </p:spPr>
        <p:txBody>
          <a:bodyPr>
            <a:noAutofit/>
          </a:bodyPr>
          <a:lstStyle>
            <a:lvl1pPr marL="0" indent="0">
              <a:buNone/>
              <a:defRPr sz="2200"/>
            </a:lvl1pPr>
          </a:lstStyle>
          <a:p>
            <a:pPr lvl="0"/>
            <a:r>
              <a:rPr lang="en-US"/>
              <a:t>Click to edit Master text styles</a:t>
            </a:r>
          </a:p>
        </p:txBody>
      </p:sp>
      <p:sp>
        <p:nvSpPr>
          <p:cNvPr id="9" name="Picture Placeholder 3">
            <a:extLst>
              <a:ext uri="{FF2B5EF4-FFF2-40B4-BE49-F238E27FC236}">
                <a16:creationId xmlns:a16="http://schemas.microsoft.com/office/drawing/2014/main" id="{EB2762D7-8F3D-5CD1-4C34-2D7A4DB9DB97}"/>
              </a:ext>
            </a:extLst>
          </p:cNvPr>
          <p:cNvSpPr>
            <a:spLocks noGrp="1"/>
          </p:cNvSpPr>
          <p:nvPr>
            <p:ph type="pic" sz="quarter" idx="19" hasCustomPrompt="1"/>
          </p:nvPr>
        </p:nvSpPr>
        <p:spPr>
          <a:xfrm>
            <a:off x="8322792" y="1645920"/>
            <a:ext cx="3566160" cy="2194560"/>
          </a:xfrm>
          <a:prstGeom prst="rect">
            <a:avLst/>
          </a:prstGeom>
          <a:pattFill prst="pct50">
            <a:fgClr>
              <a:schemeClr val="accent1"/>
            </a:fgClr>
            <a:bgClr>
              <a:schemeClr val="accent1">
                <a:lumMod val="50000"/>
              </a:schemeClr>
            </a:bgClr>
          </a:pattFill>
        </p:spPr>
        <p:txBody>
          <a:bodyPr>
            <a:noAutofit/>
          </a:bodyPr>
          <a:lstStyle>
            <a:lvl1pPr marL="0" indent="0">
              <a:buNone/>
              <a:defRPr sz="1200"/>
            </a:lvl1pPr>
          </a:lstStyle>
          <a:p>
            <a:r>
              <a:rPr lang="en-CA"/>
              <a:t>Image placeholder. </a:t>
            </a:r>
            <a:br>
              <a:rPr lang="en-CA"/>
            </a:br>
            <a:r>
              <a:rPr lang="en-CA"/>
              <a:t>Click the icon to add a picture. </a:t>
            </a:r>
            <a:br>
              <a:rPr lang="en-CA"/>
            </a:br>
            <a:r>
              <a:rPr lang="en-CA"/>
              <a:t>Or drag &amp; drop your image onto the placeholder. </a:t>
            </a:r>
            <a:br>
              <a:rPr lang="en-CA"/>
            </a:br>
            <a:r>
              <a:rPr lang="en-CA"/>
              <a:t>Right-click on the image and choose </a:t>
            </a:r>
            <a:br>
              <a:rPr lang="en-CA"/>
            </a:br>
            <a:r>
              <a:rPr lang="en-CA"/>
              <a:t>"Crop" to adjust the photo position.</a:t>
            </a:r>
          </a:p>
          <a:p>
            <a:endParaRPr lang="en-CA"/>
          </a:p>
          <a:p>
            <a:endParaRPr lang="en-CA"/>
          </a:p>
        </p:txBody>
      </p:sp>
      <p:sp>
        <p:nvSpPr>
          <p:cNvPr id="15" name="Text Placeholder 3">
            <a:extLst>
              <a:ext uri="{FF2B5EF4-FFF2-40B4-BE49-F238E27FC236}">
                <a16:creationId xmlns:a16="http://schemas.microsoft.com/office/drawing/2014/main" id="{D85A9687-42AC-75A2-F77B-27FF7D44ECE9}"/>
              </a:ext>
            </a:extLst>
          </p:cNvPr>
          <p:cNvSpPr>
            <a:spLocks noGrp="1"/>
          </p:cNvSpPr>
          <p:nvPr>
            <p:ph type="body" sz="quarter" idx="22"/>
          </p:nvPr>
        </p:nvSpPr>
        <p:spPr>
          <a:xfrm>
            <a:off x="8322792" y="4114800"/>
            <a:ext cx="3566160" cy="1920240"/>
          </a:xfrm>
        </p:spPr>
        <p:txBody>
          <a:bodyPr>
            <a:noAutofit/>
          </a:bodyPr>
          <a:lstStyle>
            <a:lvl1pPr marL="0" indent="0">
              <a:buNone/>
              <a:defRPr sz="2200"/>
            </a:lvl1pPr>
          </a:lstStyle>
          <a:p>
            <a:pPr lvl="0"/>
            <a:r>
              <a:rPr lang="en-US"/>
              <a:t>Click to edit Master text styles</a:t>
            </a:r>
          </a:p>
        </p:txBody>
      </p:sp>
      <p:sp>
        <p:nvSpPr>
          <p:cNvPr id="3" name="Date Placeholder 2">
            <a:extLst>
              <a:ext uri="{FF2B5EF4-FFF2-40B4-BE49-F238E27FC236}">
                <a16:creationId xmlns:a16="http://schemas.microsoft.com/office/drawing/2014/main" id="{E4FEB6F3-33E3-6719-B6A4-7266A5CA87BE}"/>
              </a:ext>
            </a:extLst>
          </p:cNvPr>
          <p:cNvSpPr>
            <a:spLocks noGrp="1"/>
          </p:cNvSpPr>
          <p:nvPr>
            <p:ph type="dt" sz="half" idx="23"/>
          </p:nvPr>
        </p:nvSpPr>
        <p:spPr/>
        <p:txBody>
          <a:bodyPr/>
          <a:lstStyle/>
          <a:p>
            <a:pPr>
              <a:defRPr/>
            </a:pPr>
            <a:fld id="{E00201B9-4D5E-491D-B920-93FC522520BC}" type="datetime1">
              <a:rPr lang="en-CA" smtClean="0"/>
              <a:t>2026-05-18</a:t>
            </a:fld>
            <a:endParaRPr lang="en-CA"/>
          </a:p>
        </p:txBody>
      </p:sp>
      <p:sp>
        <p:nvSpPr>
          <p:cNvPr id="4" name="Footer Placeholder 3">
            <a:extLst>
              <a:ext uri="{FF2B5EF4-FFF2-40B4-BE49-F238E27FC236}">
                <a16:creationId xmlns:a16="http://schemas.microsoft.com/office/drawing/2014/main" id="{91E39FC0-1A2D-C1F1-6900-37F52A9CF7F6}"/>
              </a:ext>
            </a:extLst>
          </p:cNvPr>
          <p:cNvSpPr>
            <a:spLocks noGrp="1"/>
          </p:cNvSpPr>
          <p:nvPr>
            <p:ph type="ftr" sz="quarter" idx="24"/>
          </p:nvPr>
        </p:nvSpPr>
        <p:spPr/>
        <p:txBody>
          <a:bodyPr/>
          <a:lstStyle/>
          <a:p>
            <a:pPr>
              <a:defRPr/>
            </a:pPr>
            <a:r>
              <a:rPr lang="en-US"/>
              <a:t>©2025 Anapaya. All Rights Reserved. </a:t>
            </a:r>
            <a:endParaRPr lang="en-CA"/>
          </a:p>
        </p:txBody>
      </p:sp>
      <p:sp>
        <p:nvSpPr>
          <p:cNvPr id="5" name="Slide Number Placeholder 4">
            <a:extLst>
              <a:ext uri="{FF2B5EF4-FFF2-40B4-BE49-F238E27FC236}">
                <a16:creationId xmlns:a16="http://schemas.microsoft.com/office/drawing/2014/main" id="{B16BD0D0-F9D9-7D07-6F0E-07F0A87BD522}"/>
              </a:ext>
            </a:extLst>
          </p:cNvPr>
          <p:cNvSpPr>
            <a:spLocks noGrp="1"/>
          </p:cNvSpPr>
          <p:nvPr>
            <p:ph type="sldNum" sz="quarter" idx="25"/>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43515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entered Image">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EC9E1C67-21FF-7E81-FFB1-B87ED87228AA}"/>
              </a:ext>
            </a:extLst>
          </p:cNvPr>
          <p:cNvSpPr>
            <a:spLocks noGrp="1"/>
          </p:cNvSpPr>
          <p:nvPr>
            <p:ph type="pic" sz="quarter" idx="13" hasCustomPrompt="1"/>
          </p:nvPr>
        </p:nvSpPr>
        <p:spPr>
          <a:xfrm>
            <a:off x="0" y="0"/>
            <a:ext cx="12192000" cy="6858000"/>
          </a:xfrm>
          <a:pattFill prst="pct50">
            <a:fgClr>
              <a:schemeClr val="accent1"/>
            </a:fgClr>
            <a:bgClr>
              <a:schemeClr val="accent1">
                <a:lumMod val="50000"/>
              </a:schemeClr>
            </a:bgClr>
          </a:pattFill>
        </p:spPr>
        <p:txBody>
          <a:bodyPr>
            <a:normAutofit/>
          </a:bodyPr>
          <a:lstStyle>
            <a:lvl1pPr marL="0" indent="0">
              <a:buNone/>
              <a:defRPr sz="2000"/>
            </a:lvl1pPr>
          </a:lstStyle>
          <a:p>
            <a:r>
              <a:rPr lang="en-US"/>
              <a:t>Image placeholder. Click the icon to add a picture. </a:t>
            </a:r>
            <a:br>
              <a:rPr lang="en-US"/>
            </a:br>
            <a:r>
              <a:rPr lang="en-US"/>
              <a:t>Or drag &amp; drop your image onto the placeholder.</a:t>
            </a:r>
            <a:br>
              <a:rPr lang="en-US"/>
            </a:br>
            <a:r>
              <a:rPr lang="en-US"/>
              <a:t>Right-click on the image and choose "Crop" to adjust the photo position.</a:t>
            </a:r>
          </a:p>
        </p:txBody>
      </p:sp>
      <p:sp>
        <p:nvSpPr>
          <p:cNvPr id="2" name="Title">
            <a:extLst>
              <a:ext uri="{FF2B5EF4-FFF2-40B4-BE49-F238E27FC236}">
                <a16:creationId xmlns:a16="http://schemas.microsoft.com/office/drawing/2014/main" id="{DB241593-5028-0CFC-66FC-58277DC4C209}"/>
              </a:ext>
            </a:extLst>
          </p:cNvPr>
          <p:cNvSpPr>
            <a:spLocks noGrp="1"/>
          </p:cNvSpPr>
          <p:nvPr>
            <p:ph type="title"/>
          </p:nvPr>
        </p:nvSpPr>
        <p:spPr>
          <a:xfrm>
            <a:off x="685800" y="916336"/>
            <a:ext cx="10817352" cy="4663440"/>
          </a:xfrm>
        </p:spPr>
        <p:txBody>
          <a:bodyPr anchor="ctr"/>
          <a:lstStyle>
            <a:lvl1pPr algn="ctr">
              <a:tabLst>
                <a:tab pos="625475" algn="l"/>
              </a:tabLst>
              <a:defRPr sz="7200"/>
            </a:lvl1pPr>
          </a:lstStyle>
          <a:p>
            <a:r>
              <a:rPr lang="en-US"/>
              <a:t>Click to edit Master title style</a:t>
            </a:r>
          </a:p>
        </p:txBody>
      </p:sp>
      <p:sp>
        <p:nvSpPr>
          <p:cNvPr id="6" name="Date Placeholder">
            <a:extLst>
              <a:ext uri="{FF2B5EF4-FFF2-40B4-BE49-F238E27FC236}">
                <a16:creationId xmlns:a16="http://schemas.microsoft.com/office/drawing/2014/main" id="{D58D8F54-FD68-0313-4AAC-F71C05FB8431}"/>
              </a:ext>
            </a:extLst>
          </p:cNvPr>
          <p:cNvSpPr>
            <a:spLocks noGrp="1"/>
          </p:cNvSpPr>
          <p:nvPr>
            <p:ph type="dt" sz="half" idx="14"/>
          </p:nvPr>
        </p:nvSpPr>
        <p:spPr/>
        <p:txBody>
          <a:bodyPr/>
          <a:lstStyle/>
          <a:p>
            <a:pPr>
              <a:defRPr/>
            </a:pPr>
            <a:fld id="{17909A6D-4C73-4AD8-BE48-9F67140643AB}" type="datetime1">
              <a:rPr lang="en-CA" smtClean="0"/>
              <a:t>2026-05-18</a:t>
            </a:fld>
            <a:endParaRPr lang="en-CA"/>
          </a:p>
        </p:txBody>
      </p:sp>
      <p:sp>
        <p:nvSpPr>
          <p:cNvPr id="7" name="Footer Placeholder">
            <a:extLst>
              <a:ext uri="{FF2B5EF4-FFF2-40B4-BE49-F238E27FC236}">
                <a16:creationId xmlns:a16="http://schemas.microsoft.com/office/drawing/2014/main" id="{9D08F2A7-998A-CD4B-56B4-BCF76C55C97C}"/>
              </a:ext>
            </a:extLst>
          </p:cNvPr>
          <p:cNvSpPr>
            <a:spLocks noGrp="1"/>
          </p:cNvSpPr>
          <p:nvPr>
            <p:ph type="ftr" sz="quarter" idx="15"/>
          </p:nvPr>
        </p:nvSpPr>
        <p:spPr/>
        <p:txBody>
          <a:bodyPr/>
          <a:lstStyle/>
          <a:p>
            <a:pPr>
              <a:defRPr/>
            </a:pPr>
            <a:r>
              <a:rPr lang="en-US"/>
              <a:t>©2025 Anapaya. All Rights Reserved. </a:t>
            </a:r>
            <a:endParaRPr lang="en-CA"/>
          </a:p>
        </p:txBody>
      </p:sp>
      <p:sp>
        <p:nvSpPr>
          <p:cNvPr id="9" name="Slide Number Placeholder">
            <a:extLst>
              <a:ext uri="{FF2B5EF4-FFF2-40B4-BE49-F238E27FC236}">
                <a16:creationId xmlns:a16="http://schemas.microsoft.com/office/drawing/2014/main" id="{0062DB46-E4AE-FF7C-3F7F-007A50E4C43D}"/>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pic>
        <p:nvPicPr>
          <p:cNvPr id="10" name="Graphic 9">
            <a:extLst>
              <a:ext uri="{FF2B5EF4-FFF2-40B4-BE49-F238E27FC236}">
                <a16:creationId xmlns:a16="http://schemas.microsoft.com/office/drawing/2014/main" id="{717E3B47-C3DE-423B-BDFF-888622C37C1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6465235"/>
            <a:ext cx="1022264" cy="126000"/>
          </a:xfrm>
          <a:prstGeom prst="rect">
            <a:avLst/>
          </a:prstGeom>
        </p:spPr>
      </p:pic>
      <p:pic>
        <p:nvPicPr>
          <p:cNvPr id="11" name="Graphic 10">
            <a:extLst>
              <a:ext uri="{FF2B5EF4-FFF2-40B4-BE49-F238E27FC236}">
                <a16:creationId xmlns:a16="http://schemas.microsoft.com/office/drawing/2014/main" id="{3A10A889-944D-425D-B9E1-EBB69FF5D21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610987" y="6478670"/>
            <a:ext cx="1829333" cy="126000"/>
          </a:xfrm>
          <a:prstGeom prst="rect">
            <a:avLst/>
          </a:prstGeom>
        </p:spPr>
      </p:pic>
    </p:spTree>
    <p:extLst>
      <p:ext uri="{BB962C8B-B14F-4D97-AF65-F5344CB8AC3E}">
        <p14:creationId xmlns:p14="http://schemas.microsoft.com/office/powerpoint/2010/main" val="345249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entered video">
    <p:bg>
      <p:bgPr>
        <a:pattFill prst="pct50">
          <a:fgClr>
            <a:schemeClr val="accent1"/>
          </a:fgClr>
          <a:bgClr>
            <a:schemeClr val="accent5"/>
          </a:bgClr>
        </a:pattFill>
        <a:effectLst/>
      </p:bgPr>
    </p:bg>
    <p:spTree>
      <p:nvGrpSpPr>
        <p:cNvPr id="1" name=""/>
        <p:cNvGrpSpPr/>
        <p:nvPr/>
      </p:nvGrpSpPr>
      <p:grpSpPr>
        <a:xfrm>
          <a:off x="0" y="0"/>
          <a:ext cx="0" cy="0"/>
          <a:chOff x="0" y="0"/>
          <a:chExt cx="0" cy="0"/>
        </a:xfrm>
      </p:grpSpPr>
      <p:sp>
        <p:nvSpPr>
          <p:cNvPr id="11" name="Media Placeholder 10">
            <a:extLst>
              <a:ext uri="{FF2B5EF4-FFF2-40B4-BE49-F238E27FC236}">
                <a16:creationId xmlns:a16="http://schemas.microsoft.com/office/drawing/2014/main" id="{1F1093B6-66D1-4C97-94AF-8C5F97AB2933}"/>
              </a:ext>
            </a:extLst>
          </p:cNvPr>
          <p:cNvSpPr>
            <a:spLocks noGrp="1"/>
          </p:cNvSpPr>
          <p:nvPr>
            <p:ph type="media" sz="quarter" idx="18" hasCustomPrompt="1"/>
          </p:nvPr>
        </p:nvSpPr>
        <p:spPr>
          <a:xfrm>
            <a:off x="-1524" y="0"/>
            <a:ext cx="12192000" cy="6858000"/>
          </a:xfrm>
        </p:spPr>
        <p:txBody>
          <a:bodyPr/>
          <a:lstStyle>
            <a:lvl1pPr>
              <a:defRPr/>
            </a:lvl1pPr>
          </a:lstStyle>
          <a:p>
            <a:r>
              <a:rPr lang="en-US"/>
              <a:t>Click to add media</a:t>
            </a:r>
          </a:p>
        </p:txBody>
      </p:sp>
      <p:sp>
        <p:nvSpPr>
          <p:cNvPr id="6" name="Date Placeholder">
            <a:extLst>
              <a:ext uri="{FF2B5EF4-FFF2-40B4-BE49-F238E27FC236}">
                <a16:creationId xmlns:a16="http://schemas.microsoft.com/office/drawing/2014/main" id="{D58D8F54-FD68-0313-4AAC-F71C05FB8431}"/>
              </a:ext>
            </a:extLst>
          </p:cNvPr>
          <p:cNvSpPr>
            <a:spLocks noGrp="1"/>
          </p:cNvSpPr>
          <p:nvPr>
            <p:ph type="dt" sz="half" idx="14"/>
          </p:nvPr>
        </p:nvSpPr>
        <p:spPr/>
        <p:txBody>
          <a:bodyPr/>
          <a:lstStyle/>
          <a:p>
            <a:pPr>
              <a:defRPr/>
            </a:pPr>
            <a:fld id="{17909A6D-4C73-4AD8-BE48-9F67140643AB}" type="datetime1">
              <a:rPr lang="en-CA" smtClean="0"/>
              <a:t>2026-05-18</a:t>
            </a:fld>
            <a:endParaRPr lang="en-CA"/>
          </a:p>
        </p:txBody>
      </p:sp>
      <p:sp>
        <p:nvSpPr>
          <p:cNvPr id="7" name="Footer Placeholder">
            <a:extLst>
              <a:ext uri="{FF2B5EF4-FFF2-40B4-BE49-F238E27FC236}">
                <a16:creationId xmlns:a16="http://schemas.microsoft.com/office/drawing/2014/main" id="{9D08F2A7-998A-CD4B-56B4-BCF76C55C97C}"/>
              </a:ext>
            </a:extLst>
          </p:cNvPr>
          <p:cNvSpPr>
            <a:spLocks noGrp="1"/>
          </p:cNvSpPr>
          <p:nvPr>
            <p:ph type="ftr" sz="quarter" idx="15"/>
          </p:nvPr>
        </p:nvSpPr>
        <p:spPr/>
        <p:txBody>
          <a:bodyPr/>
          <a:lstStyle/>
          <a:p>
            <a:pPr>
              <a:defRPr/>
            </a:pPr>
            <a:r>
              <a:rPr lang="en-US"/>
              <a:t>©2025 Anapaya. All Rights Reserved. </a:t>
            </a:r>
            <a:endParaRPr lang="en-CA"/>
          </a:p>
        </p:txBody>
      </p:sp>
      <p:sp>
        <p:nvSpPr>
          <p:cNvPr id="9" name="Slide Number Placeholder">
            <a:extLst>
              <a:ext uri="{FF2B5EF4-FFF2-40B4-BE49-F238E27FC236}">
                <a16:creationId xmlns:a16="http://schemas.microsoft.com/office/drawing/2014/main" id="{0062DB46-E4AE-FF7C-3F7F-007A50E4C43D}"/>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pic>
        <p:nvPicPr>
          <p:cNvPr id="10" name="Graphic 9">
            <a:extLst>
              <a:ext uri="{FF2B5EF4-FFF2-40B4-BE49-F238E27FC236}">
                <a16:creationId xmlns:a16="http://schemas.microsoft.com/office/drawing/2014/main" id="{717E3B47-C3DE-423B-BDFF-888622C37C1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07988" y="6465235"/>
            <a:ext cx="1022264" cy="126000"/>
          </a:xfrm>
          <a:prstGeom prst="rect">
            <a:avLst/>
          </a:prstGeom>
        </p:spPr>
      </p:pic>
      <p:pic>
        <p:nvPicPr>
          <p:cNvPr id="8" name="Graphic 7">
            <a:extLst>
              <a:ext uri="{FF2B5EF4-FFF2-40B4-BE49-F238E27FC236}">
                <a16:creationId xmlns:a16="http://schemas.microsoft.com/office/drawing/2014/main" id="{A9F4A848-75CA-457E-B4B8-5AD18502E12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610987" y="6478670"/>
            <a:ext cx="1829333" cy="126000"/>
          </a:xfrm>
          <a:prstGeom prst="rect">
            <a:avLst/>
          </a:prstGeom>
        </p:spPr>
      </p:pic>
    </p:spTree>
    <p:extLst>
      <p:ext uri="{BB962C8B-B14F-4D97-AF65-F5344CB8AC3E}">
        <p14:creationId xmlns:p14="http://schemas.microsoft.com/office/powerpoint/2010/main" val="862662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Featured Column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57200" y="365760"/>
            <a:ext cx="11274552" cy="822960"/>
          </a:xfrm>
          <a:noFill/>
        </p:spPr>
        <p:txBody>
          <a:bodyPr/>
          <a:lstStyle>
            <a:lvl1pPr algn="ctr">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457264" y="1189038"/>
            <a:ext cx="11274425" cy="585216"/>
          </a:xfrm>
        </p:spPr>
        <p:txBody>
          <a:bodyPr/>
          <a:lstStyle>
            <a:lvl1pPr marL="0" indent="0" algn="ctr">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1463040" y="2194181"/>
            <a:ext cx="1554480" cy="1554480"/>
          </a:xfrm>
          <a:prstGeom prst="rect">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457200" y="4114799"/>
            <a:ext cx="3566160" cy="2103120"/>
          </a:xfrm>
        </p:spPr>
        <p:txBody>
          <a:bodyPr>
            <a:noAutofit/>
          </a:bodyPr>
          <a:lstStyle>
            <a:lvl1pPr marL="0" indent="0" algn="ctr">
              <a:buNone/>
              <a:defRPr sz="22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317236" y="2194181"/>
            <a:ext cx="1554480" cy="1554480"/>
          </a:xfrm>
          <a:prstGeom prst="rect">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4311396" y="4114799"/>
            <a:ext cx="3566160" cy="2103120"/>
          </a:xfrm>
        </p:spPr>
        <p:txBody>
          <a:bodyPr>
            <a:noAutofit/>
          </a:bodyPr>
          <a:lstStyle>
            <a:lvl1pPr marL="0" indent="0" algn="ctr">
              <a:buNone/>
              <a:defRPr sz="22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9171305" y="2194181"/>
            <a:ext cx="1554480" cy="1554480"/>
          </a:xfrm>
          <a:prstGeom prst="rect">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8165465" y="4114799"/>
            <a:ext cx="3566160" cy="2103120"/>
          </a:xfrm>
        </p:spPr>
        <p:txBody>
          <a:bodyPr>
            <a:noAutofit/>
          </a:bodyPr>
          <a:lstStyle>
            <a:lvl1pPr marL="0" indent="0" algn="ctr">
              <a:buNone/>
              <a:defRPr sz="2200"/>
            </a:lvl1pPr>
          </a:lstStyle>
          <a:p>
            <a:pPr lvl="0"/>
            <a:r>
              <a:rPr lang="en-US"/>
              <a:t>Click to edit Master text styles</a:t>
            </a:r>
          </a:p>
        </p:txBody>
      </p:sp>
      <p:sp>
        <p:nvSpPr>
          <p:cNvPr id="3" name="Date Placeholder">
            <a:extLst>
              <a:ext uri="{FF2B5EF4-FFF2-40B4-BE49-F238E27FC236}">
                <a16:creationId xmlns:a16="http://schemas.microsoft.com/office/drawing/2014/main" id="{25065299-E02F-CC42-55F6-F2D7B84DEBFB}"/>
              </a:ext>
            </a:extLst>
          </p:cNvPr>
          <p:cNvSpPr>
            <a:spLocks noGrp="1"/>
          </p:cNvSpPr>
          <p:nvPr>
            <p:ph type="dt" sz="half" idx="25"/>
          </p:nvPr>
        </p:nvSpPr>
        <p:spPr/>
        <p:txBody>
          <a:bodyPr/>
          <a:lstStyle/>
          <a:p>
            <a:pPr>
              <a:defRPr/>
            </a:pPr>
            <a:fld id="{3BF611D4-A0AD-4E06-B619-8329AC674656}" type="datetime1">
              <a:rPr lang="en-CA" smtClean="0"/>
              <a:t>2026-05-18</a:t>
            </a:fld>
            <a:endParaRPr lang="en-CA"/>
          </a:p>
        </p:txBody>
      </p:sp>
      <p:sp>
        <p:nvSpPr>
          <p:cNvPr id="4" name="Footer Placeholder">
            <a:extLst>
              <a:ext uri="{FF2B5EF4-FFF2-40B4-BE49-F238E27FC236}">
                <a16:creationId xmlns:a16="http://schemas.microsoft.com/office/drawing/2014/main" id="{A86C4BF6-2663-CFA7-175C-14CAD22463EE}"/>
              </a:ext>
            </a:extLst>
          </p:cNvPr>
          <p:cNvSpPr>
            <a:spLocks noGrp="1"/>
          </p:cNvSpPr>
          <p:nvPr>
            <p:ph type="ftr" sz="quarter" idx="26"/>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EBF03182-CB48-759B-9ED9-30428FADF906}"/>
              </a:ext>
            </a:extLst>
          </p:cNvPr>
          <p:cNvSpPr>
            <a:spLocks noGrp="1"/>
          </p:cNvSpPr>
          <p:nvPr>
            <p:ph type="sldNum" sz="quarter" idx="2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452152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Featured Row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38" y="365760"/>
            <a:ext cx="4846320" cy="2194560"/>
          </a:xfrm>
          <a:noFill/>
        </p:spPr>
        <p:txBody>
          <a:bodyPr anchor="t"/>
          <a:lstStyle>
            <a:lvl1pPr algn="l">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300039" y="2651760"/>
            <a:ext cx="4846320" cy="3383280"/>
          </a:xfrm>
        </p:spPr>
        <p:txBody>
          <a:bodyPr/>
          <a:lstStyle>
            <a:lvl1pPr marL="0" indent="0" algn="l">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5917883" y="822960"/>
            <a:ext cx="914400" cy="914400"/>
          </a:xfrm>
          <a:prstGeom prst="rect">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7106602" y="822959"/>
            <a:ext cx="4785359" cy="1645920"/>
          </a:xfrm>
        </p:spPr>
        <p:txBody>
          <a:bodyPr>
            <a:noAutofit/>
          </a:bodyPr>
          <a:lstStyle>
            <a:lvl1pPr marL="0" indent="0" algn="l">
              <a:buNone/>
              <a:defRPr sz="22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917883" y="2697480"/>
            <a:ext cx="914400" cy="914400"/>
          </a:xfrm>
          <a:prstGeom prst="rect">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7106602" y="2697479"/>
            <a:ext cx="4785359" cy="1645920"/>
          </a:xfrm>
        </p:spPr>
        <p:txBody>
          <a:bodyPr>
            <a:noAutofit/>
          </a:bodyPr>
          <a:lstStyle>
            <a:lvl1pPr marL="0" indent="0" algn="l">
              <a:buNone/>
              <a:defRPr sz="22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5917883" y="4572000"/>
            <a:ext cx="914400" cy="914400"/>
          </a:xfrm>
          <a:prstGeom prst="rect">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7106602" y="4571999"/>
            <a:ext cx="4785359" cy="1645920"/>
          </a:xfrm>
        </p:spPr>
        <p:txBody>
          <a:bodyPr>
            <a:noAutofit/>
          </a:bodyPr>
          <a:lstStyle>
            <a:lvl1pPr marL="0" indent="0" algn="l">
              <a:buNone/>
              <a:defRPr sz="2200"/>
            </a:lvl1pPr>
          </a:lstStyle>
          <a:p>
            <a:pPr lvl="0"/>
            <a:r>
              <a:rPr lang="en-US"/>
              <a:t>Click to edit Master text styles</a:t>
            </a:r>
          </a:p>
        </p:txBody>
      </p:sp>
      <p:sp>
        <p:nvSpPr>
          <p:cNvPr id="3" name="Date Placeholder">
            <a:extLst>
              <a:ext uri="{FF2B5EF4-FFF2-40B4-BE49-F238E27FC236}">
                <a16:creationId xmlns:a16="http://schemas.microsoft.com/office/drawing/2014/main" id="{B00A4B4E-E39E-2B37-F44C-D84A52B171BB}"/>
              </a:ext>
            </a:extLst>
          </p:cNvPr>
          <p:cNvSpPr>
            <a:spLocks noGrp="1"/>
          </p:cNvSpPr>
          <p:nvPr>
            <p:ph type="dt" sz="half" idx="25"/>
          </p:nvPr>
        </p:nvSpPr>
        <p:spPr/>
        <p:txBody>
          <a:bodyPr/>
          <a:lstStyle/>
          <a:p>
            <a:pPr>
              <a:defRPr/>
            </a:pPr>
            <a:fld id="{3C98B58A-D489-4E6F-888B-1FA8BEAB04B4}" type="datetime1">
              <a:rPr lang="en-CA" smtClean="0"/>
              <a:t>2026-05-18</a:t>
            </a:fld>
            <a:endParaRPr lang="en-CA"/>
          </a:p>
        </p:txBody>
      </p:sp>
      <p:sp>
        <p:nvSpPr>
          <p:cNvPr id="4" name="Footer Placeholder">
            <a:extLst>
              <a:ext uri="{FF2B5EF4-FFF2-40B4-BE49-F238E27FC236}">
                <a16:creationId xmlns:a16="http://schemas.microsoft.com/office/drawing/2014/main" id="{76373A7F-2869-D846-03FB-CB7EE1F553AA}"/>
              </a:ext>
            </a:extLst>
          </p:cNvPr>
          <p:cNvSpPr>
            <a:spLocks noGrp="1"/>
          </p:cNvSpPr>
          <p:nvPr>
            <p:ph type="ftr" sz="quarter" idx="26"/>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BA15DFEF-EF45-8357-6054-5B0D36E705CE}"/>
              </a:ext>
            </a:extLst>
          </p:cNvPr>
          <p:cNvSpPr>
            <a:spLocks noGrp="1"/>
          </p:cNvSpPr>
          <p:nvPr>
            <p:ph type="sldNum" sz="quarter" idx="2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7008758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Featured Columns Subtitl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760"/>
            <a:ext cx="11592000" cy="822960"/>
          </a:xfrm>
          <a:noFill/>
        </p:spPr>
        <p:txBody>
          <a:bodyPr/>
          <a:lstStyle>
            <a:lvl1pPr algn="ctr">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300000" y="1189038"/>
            <a:ext cx="11592000" cy="585216"/>
          </a:xfrm>
        </p:spPr>
        <p:txBody>
          <a:bodyPr/>
          <a:lstStyle>
            <a:lvl1pPr marL="0" indent="0" algn="ctr">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1305878" y="2194560"/>
            <a:ext cx="1554480" cy="1554480"/>
          </a:xfrm>
          <a:prstGeom prst="roundRect">
            <a:avLst>
              <a:gd name="adj" fmla="val 4412"/>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7" name="SubTitle Placeholder 1">
            <a:extLst>
              <a:ext uri="{FF2B5EF4-FFF2-40B4-BE49-F238E27FC236}">
                <a16:creationId xmlns:a16="http://schemas.microsoft.com/office/drawing/2014/main" id="{BFF32E9D-CF35-202D-B6C9-8F66FB46FBC6}"/>
              </a:ext>
            </a:extLst>
          </p:cNvPr>
          <p:cNvSpPr>
            <a:spLocks noGrp="1"/>
          </p:cNvSpPr>
          <p:nvPr>
            <p:ph type="body" sz="quarter" idx="25" hasCustomPrompt="1"/>
          </p:nvPr>
        </p:nvSpPr>
        <p:spPr>
          <a:xfrm>
            <a:off x="300038" y="4023360"/>
            <a:ext cx="3566160" cy="461665"/>
          </a:xfrm>
        </p:spPr>
        <p:txBody>
          <a:bodyPr>
            <a:spAutoFit/>
          </a:bodyPr>
          <a:lstStyle>
            <a:lvl1pPr marL="0" indent="0" algn="ctr">
              <a:buNone/>
              <a:defRPr sz="2400" b="1"/>
            </a:lvl1pPr>
          </a:lstStyle>
          <a:p>
            <a:pPr lvl="0"/>
            <a:r>
              <a:rPr lang="en-US"/>
              <a:t>Click to Add Title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300038" y="4572000"/>
            <a:ext cx="3566160" cy="1645920"/>
          </a:xfrm>
        </p:spPr>
        <p:txBody>
          <a:bodyPr>
            <a:noAutofit/>
          </a:bodyPr>
          <a:lstStyle>
            <a:lvl1pPr marL="0" indent="0" algn="ctr">
              <a:buNone/>
              <a:defRPr sz="20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317236" y="2194560"/>
            <a:ext cx="1554480" cy="1554480"/>
          </a:xfrm>
          <a:prstGeom prst="roundRect">
            <a:avLst>
              <a:gd name="adj" fmla="val 3922"/>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2" name="SubTitle Placeholder 2">
            <a:extLst>
              <a:ext uri="{FF2B5EF4-FFF2-40B4-BE49-F238E27FC236}">
                <a16:creationId xmlns:a16="http://schemas.microsoft.com/office/drawing/2014/main" id="{3BCB1ED2-A854-38E0-77F5-521A33C4A876}"/>
              </a:ext>
            </a:extLst>
          </p:cNvPr>
          <p:cNvSpPr>
            <a:spLocks noGrp="1"/>
          </p:cNvSpPr>
          <p:nvPr>
            <p:ph type="body" sz="quarter" idx="26" hasCustomPrompt="1"/>
          </p:nvPr>
        </p:nvSpPr>
        <p:spPr>
          <a:xfrm>
            <a:off x="4311396" y="4023360"/>
            <a:ext cx="3566160" cy="461665"/>
          </a:xfrm>
        </p:spPr>
        <p:txBody>
          <a:bodyPr>
            <a:spAutoFit/>
          </a:bodyPr>
          <a:lstStyle>
            <a:lvl1pPr marL="0" indent="0" algn="ctr">
              <a:buNone/>
              <a:defRPr sz="2400" b="1"/>
            </a:lvl1pPr>
          </a:lstStyle>
          <a:p>
            <a:pPr lvl="0"/>
            <a:r>
              <a:rPr lang="en-US"/>
              <a:t>Click to Add Title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4311396" y="4572000"/>
            <a:ext cx="3566160" cy="1645920"/>
          </a:xfrm>
        </p:spPr>
        <p:txBody>
          <a:bodyPr>
            <a:noAutofit/>
          </a:bodyPr>
          <a:lstStyle>
            <a:lvl1pPr marL="0" indent="0" algn="ctr">
              <a:buNone/>
              <a:defRPr sz="20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9331642" y="2194560"/>
            <a:ext cx="1554480" cy="1554480"/>
          </a:xfrm>
          <a:prstGeom prst="roundRect">
            <a:avLst>
              <a:gd name="adj" fmla="val 2941"/>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5" name="SubTitle Placeholder 3">
            <a:extLst>
              <a:ext uri="{FF2B5EF4-FFF2-40B4-BE49-F238E27FC236}">
                <a16:creationId xmlns:a16="http://schemas.microsoft.com/office/drawing/2014/main" id="{75D748D3-1C39-B6A8-6A21-8C99219A0705}"/>
              </a:ext>
            </a:extLst>
          </p:cNvPr>
          <p:cNvSpPr>
            <a:spLocks noGrp="1"/>
          </p:cNvSpPr>
          <p:nvPr>
            <p:ph type="body" sz="quarter" idx="27" hasCustomPrompt="1"/>
          </p:nvPr>
        </p:nvSpPr>
        <p:spPr>
          <a:xfrm>
            <a:off x="8325802" y="4023360"/>
            <a:ext cx="3566160" cy="461665"/>
          </a:xfrm>
        </p:spPr>
        <p:txBody>
          <a:bodyPr>
            <a:spAutoFit/>
          </a:bodyPr>
          <a:lstStyle>
            <a:lvl1pPr marL="0" indent="0" algn="ctr">
              <a:buNone/>
              <a:defRPr sz="2400" b="1"/>
            </a:lvl1pPr>
          </a:lstStyle>
          <a:p>
            <a:pPr lvl="0"/>
            <a:r>
              <a:rPr lang="en-US"/>
              <a:t>Click to Add Title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8325802" y="4572000"/>
            <a:ext cx="3566160" cy="1645920"/>
          </a:xfrm>
        </p:spPr>
        <p:txBody>
          <a:bodyPr>
            <a:noAutofit/>
          </a:bodyPr>
          <a:lstStyle>
            <a:lvl1pPr marL="0" indent="0" algn="ctr">
              <a:buNone/>
              <a:defRPr sz="2000"/>
            </a:lvl1pPr>
          </a:lstStyle>
          <a:p>
            <a:pPr lvl="0"/>
            <a:r>
              <a:rPr lang="en-US"/>
              <a:t>Click to edit Master text styles</a:t>
            </a:r>
          </a:p>
        </p:txBody>
      </p:sp>
      <p:sp>
        <p:nvSpPr>
          <p:cNvPr id="3" name="Date Placeholder">
            <a:extLst>
              <a:ext uri="{FF2B5EF4-FFF2-40B4-BE49-F238E27FC236}">
                <a16:creationId xmlns:a16="http://schemas.microsoft.com/office/drawing/2014/main" id="{25A083D7-9EEA-2C88-94E0-439110BE17BD}"/>
              </a:ext>
            </a:extLst>
          </p:cNvPr>
          <p:cNvSpPr>
            <a:spLocks noGrp="1"/>
          </p:cNvSpPr>
          <p:nvPr>
            <p:ph type="dt" sz="half" idx="28"/>
          </p:nvPr>
        </p:nvSpPr>
        <p:spPr/>
        <p:txBody>
          <a:bodyPr/>
          <a:lstStyle/>
          <a:p>
            <a:pPr>
              <a:defRPr/>
            </a:pPr>
            <a:fld id="{9EEEFE72-8C8D-4A94-A304-EF084F3168F2}" type="datetime1">
              <a:rPr lang="en-CA" smtClean="0"/>
              <a:t>2026-05-18</a:t>
            </a:fld>
            <a:endParaRPr lang="en-CA"/>
          </a:p>
        </p:txBody>
      </p:sp>
      <p:sp>
        <p:nvSpPr>
          <p:cNvPr id="4" name="Footer Placeholder">
            <a:extLst>
              <a:ext uri="{FF2B5EF4-FFF2-40B4-BE49-F238E27FC236}">
                <a16:creationId xmlns:a16="http://schemas.microsoft.com/office/drawing/2014/main" id="{66825338-B53C-6511-D703-941204B181A2}"/>
              </a:ext>
            </a:extLst>
          </p:cNvPr>
          <p:cNvSpPr>
            <a:spLocks noGrp="1"/>
          </p:cNvSpPr>
          <p:nvPr>
            <p:ph type="ftr" sz="quarter" idx="29"/>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FAD79A8D-676B-9E56-2EC1-909DDA391E29}"/>
              </a:ext>
            </a:extLst>
          </p:cNvPr>
          <p:cNvSpPr>
            <a:spLocks noGrp="1"/>
          </p:cNvSpPr>
          <p:nvPr>
            <p:ph type="sldNum" sz="quarter" idx="30"/>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246656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Featured Rows Subtitl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38" y="365760"/>
            <a:ext cx="4846320" cy="2194560"/>
          </a:xfrm>
          <a:noFill/>
        </p:spPr>
        <p:txBody>
          <a:bodyPr anchor="t"/>
          <a:lstStyle>
            <a:lvl1pPr algn="l">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300039" y="2651760"/>
            <a:ext cx="4846320" cy="3383280"/>
          </a:xfrm>
        </p:spPr>
        <p:txBody>
          <a:bodyPr/>
          <a:lstStyle>
            <a:lvl1pPr marL="0" indent="0" algn="l">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5946543" y="795060"/>
            <a:ext cx="914400" cy="914400"/>
          </a:xfrm>
          <a:prstGeom prst="rect">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7" name="SubTitle Placeholder 1">
            <a:extLst>
              <a:ext uri="{FF2B5EF4-FFF2-40B4-BE49-F238E27FC236}">
                <a16:creationId xmlns:a16="http://schemas.microsoft.com/office/drawing/2014/main" id="{BFF32E9D-CF35-202D-B6C9-8F66FB46FBC6}"/>
              </a:ext>
            </a:extLst>
          </p:cNvPr>
          <p:cNvSpPr>
            <a:spLocks noGrp="1"/>
          </p:cNvSpPr>
          <p:nvPr>
            <p:ph type="body" sz="quarter" idx="25" hasCustomPrompt="1"/>
          </p:nvPr>
        </p:nvSpPr>
        <p:spPr>
          <a:xfrm>
            <a:off x="7137081" y="795060"/>
            <a:ext cx="4754880" cy="457200"/>
          </a:xfrm>
        </p:spPr>
        <p:txBody>
          <a:bodyPr>
            <a:spAutoFit/>
          </a:bodyPr>
          <a:lstStyle>
            <a:lvl1pPr marL="0" indent="0" algn="l">
              <a:buNone/>
              <a:defRPr sz="2400" b="1"/>
            </a:lvl1pPr>
          </a:lstStyle>
          <a:p>
            <a:pPr lvl="0"/>
            <a:r>
              <a:rPr lang="en-US"/>
              <a:t>Click to Add Title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7137081" y="1252260"/>
            <a:ext cx="4754880" cy="1280160"/>
          </a:xfrm>
        </p:spPr>
        <p:txBody>
          <a:bodyPr>
            <a:noAutofit/>
          </a:bodyPr>
          <a:lstStyle>
            <a:lvl1pPr marL="0" indent="0" algn="l">
              <a:buNone/>
              <a:defRPr sz="20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946543" y="2559545"/>
            <a:ext cx="914400" cy="914400"/>
          </a:xfrm>
          <a:prstGeom prst="rect">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2" name="SubTitle Placeholder 2">
            <a:extLst>
              <a:ext uri="{FF2B5EF4-FFF2-40B4-BE49-F238E27FC236}">
                <a16:creationId xmlns:a16="http://schemas.microsoft.com/office/drawing/2014/main" id="{3BCB1ED2-A854-38E0-77F5-521A33C4A876}"/>
              </a:ext>
            </a:extLst>
          </p:cNvPr>
          <p:cNvSpPr>
            <a:spLocks noGrp="1"/>
          </p:cNvSpPr>
          <p:nvPr>
            <p:ph type="body" sz="quarter" idx="26" hasCustomPrompt="1"/>
          </p:nvPr>
        </p:nvSpPr>
        <p:spPr>
          <a:xfrm>
            <a:off x="7137081" y="2559545"/>
            <a:ext cx="4754880" cy="457200"/>
          </a:xfrm>
        </p:spPr>
        <p:txBody>
          <a:bodyPr>
            <a:spAutoFit/>
          </a:bodyPr>
          <a:lstStyle>
            <a:lvl1pPr marL="0" indent="0" algn="l">
              <a:buNone/>
              <a:defRPr sz="2400" b="1"/>
            </a:lvl1pPr>
          </a:lstStyle>
          <a:p>
            <a:pPr lvl="0"/>
            <a:r>
              <a:rPr lang="en-US"/>
              <a:t>Click to Add Title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7137081" y="3034091"/>
            <a:ext cx="4754880" cy="1280160"/>
          </a:xfrm>
        </p:spPr>
        <p:txBody>
          <a:bodyPr>
            <a:noAutofit/>
          </a:bodyPr>
          <a:lstStyle>
            <a:lvl1pPr marL="0" indent="0" algn="l">
              <a:buNone/>
              <a:defRPr sz="20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5946543" y="4324030"/>
            <a:ext cx="914400" cy="914400"/>
          </a:xfrm>
          <a:prstGeom prst="rect">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5" name="SubTitle Placeholder 3">
            <a:extLst>
              <a:ext uri="{FF2B5EF4-FFF2-40B4-BE49-F238E27FC236}">
                <a16:creationId xmlns:a16="http://schemas.microsoft.com/office/drawing/2014/main" id="{75D748D3-1C39-B6A8-6A21-8C99219A0705}"/>
              </a:ext>
            </a:extLst>
          </p:cNvPr>
          <p:cNvSpPr>
            <a:spLocks noGrp="1"/>
          </p:cNvSpPr>
          <p:nvPr>
            <p:ph type="body" sz="quarter" idx="27" hasCustomPrompt="1"/>
          </p:nvPr>
        </p:nvSpPr>
        <p:spPr>
          <a:xfrm>
            <a:off x="7137081" y="4324030"/>
            <a:ext cx="4754880" cy="457200"/>
          </a:xfrm>
        </p:spPr>
        <p:txBody>
          <a:bodyPr>
            <a:spAutoFit/>
          </a:bodyPr>
          <a:lstStyle>
            <a:lvl1pPr marL="0" indent="0" algn="l">
              <a:buNone/>
              <a:defRPr sz="2400" b="1"/>
            </a:lvl1pPr>
          </a:lstStyle>
          <a:p>
            <a:pPr lvl="0"/>
            <a:r>
              <a:rPr lang="en-US"/>
              <a:t>Click to Add Title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7137081" y="4815922"/>
            <a:ext cx="4754880" cy="1280160"/>
          </a:xfrm>
        </p:spPr>
        <p:txBody>
          <a:bodyPr>
            <a:noAutofit/>
          </a:bodyPr>
          <a:lstStyle>
            <a:lvl1pPr marL="0" indent="0" algn="l">
              <a:buNone/>
              <a:defRPr sz="2000"/>
            </a:lvl1pPr>
          </a:lstStyle>
          <a:p>
            <a:pPr lvl="0"/>
            <a:r>
              <a:rPr lang="en-US"/>
              <a:t>Click to edit Master text styles</a:t>
            </a:r>
          </a:p>
        </p:txBody>
      </p:sp>
      <p:sp>
        <p:nvSpPr>
          <p:cNvPr id="3" name="Date Placeholder">
            <a:extLst>
              <a:ext uri="{FF2B5EF4-FFF2-40B4-BE49-F238E27FC236}">
                <a16:creationId xmlns:a16="http://schemas.microsoft.com/office/drawing/2014/main" id="{5E882B25-0BAB-76B0-ACD3-539FA467BC0A}"/>
              </a:ext>
            </a:extLst>
          </p:cNvPr>
          <p:cNvSpPr>
            <a:spLocks noGrp="1"/>
          </p:cNvSpPr>
          <p:nvPr>
            <p:ph type="dt" sz="half" idx="28"/>
          </p:nvPr>
        </p:nvSpPr>
        <p:spPr/>
        <p:txBody>
          <a:bodyPr/>
          <a:lstStyle/>
          <a:p>
            <a:pPr>
              <a:defRPr/>
            </a:pPr>
            <a:fld id="{CDA6BDED-815D-4C68-9F30-A84490E0B79C}" type="datetime1">
              <a:rPr lang="en-CA" smtClean="0"/>
              <a:t>2026-05-18</a:t>
            </a:fld>
            <a:endParaRPr lang="en-CA"/>
          </a:p>
        </p:txBody>
      </p:sp>
      <p:sp>
        <p:nvSpPr>
          <p:cNvPr id="4" name="Footer Placeholder">
            <a:extLst>
              <a:ext uri="{FF2B5EF4-FFF2-40B4-BE49-F238E27FC236}">
                <a16:creationId xmlns:a16="http://schemas.microsoft.com/office/drawing/2014/main" id="{C1DDAC95-E89F-3F52-48E0-2082D2CB7836}"/>
              </a:ext>
            </a:extLst>
          </p:cNvPr>
          <p:cNvSpPr>
            <a:spLocks noGrp="1"/>
          </p:cNvSpPr>
          <p:nvPr>
            <p:ph type="ftr" sz="quarter" idx="29"/>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1DE61712-F4CB-DE5D-F4D4-6185F80D3ED8}"/>
              </a:ext>
            </a:extLst>
          </p:cNvPr>
          <p:cNvSpPr>
            <a:spLocks noGrp="1"/>
          </p:cNvSpPr>
          <p:nvPr>
            <p:ph type="sldNum" sz="quarter" idx="30"/>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842273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a:extLst>
              <a:ext uri="{FF2B5EF4-FFF2-40B4-BE49-F238E27FC236}">
                <a16:creationId xmlns:a16="http://schemas.microsoft.com/office/drawing/2014/main" id="{42B6CB9D-8E21-5956-3FD0-517C8D177CC0}"/>
              </a:ext>
            </a:extLst>
          </p:cNvPr>
          <p:cNvSpPr>
            <a:spLocks noGrp="1"/>
          </p:cNvSpPr>
          <p:nvPr>
            <p:ph type="dt" sz="half" idx="10"/>
          </p:nvPr>
        </p:nvSpPr>
        <p:spPr/>
        <p:txBody>
          <a:bodyPr/>
          <a:lstStyle/>
          <a:p>
            <a:pPr>
              <a:defRPr/>
            </a:pPr>
            <a:fld id="{F20F3B7C-AB70-4324-85F2-8B7F1FA0AA65}" type="datetime1">
              <a:rPr lang="en-CA" smtClean="0"/>
              <a:t>2026-05-18</a:t>
            </a:fld>
            <a:endParaRPr lang="en-CA"/>
          </a:p>
        </p:txBody>
      </p:sp>
      <p:sp>
        <p:nvSpPr>
          <p:cNvPr id="3" name="Footer Placeholder">
            <a:extLst>
              <a:ext uri="{FF2B5EF4-FFF2-40B4-BE49-F238E27FC236}">
                <a16:creationId xmlns:a16="http://schemas.microsoft.com/office/drawing/2014/main" id="{F5574DB1-E204-882E-348E-2A6D41AC78AC}"/>
              </a:ext>
            </a:extLst>
          </p:cNvPr>
          <p:cNvSpPr>
            <a:spLocks noGrp="1"/>
          </p:cNvSpPr>
          <p:nvPr>
            <p:ph type="ftr" sz="quarter" idx="11"/>
          </p:nvPr>
        </p:nvSpPr>
        <p:spPr/>
        <p:txBody>
          <a:bodyPr/>
          <a:lstStyle/>
          <a:p>
            <a:pPr>
              <a:defRPr/>
            </a:pPr>
            <a:r>
              <a:rPr lang="en-US"/>
              <a:t>©2025 Anapaya. All Rights Reserved. </a:t>
            </a:r>
            <a:endParaRPr lang="en-CA"/>
          </a:p>
        </p:txBody>
      </p:sp>
      <p:sp>
        <p:nvSpPr>
          <p:cNvPr id="4" name="Slide Number Placeholder">
            <a:extLst>
              <a:ext uri="{FF2B5EF4-FFF2-40B4-BE49-F238E27FC236}">
                <a16:creationId xmlns:a16="http://schemas.microsoft.com/office/drawing/2014/main" id="{345A6270-0E90-49C4-B10F-40BE955E2A09}"/>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9938759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s 3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39" y="365126"/>
            <a:ext cx="11591924"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300037" y="1188720"/>
            <a:ext cx="11591925" cy="461665"/>
          </a:xfrm>
          <a:prstGeom prst="rect">
            <a:avLst/>
          </a:prstGeom>
        </p:spPr>
        <p:txBody>
          <a:bodyPr wrap="square">
            <a:spAutoFit/>
          </a:bodyPr>
          <a:lstStyle>
            <a:lvl1pPr marL="0" indent="0" algn="ctr">
              <a:buNone/>
              <a:defRPr/>
            </a:lvl1pPr>
          </a:lstStyle>
          <a:p>
            <a:pPr lvl="0"/>
            <a:r>
              <a:rPr lang="en-US"/>
              <a:t>Click to edit Master text styles</a:t>
            </a:r>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847109"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27" name="Team Title 1">
            <a:extLst>
              <a:ext uri="{FF2B5EF4-FFF2-40B4-BE49-F238E27FC236}">
                <a16:creationId xmlns:a16="http://schemas.microsoft.com/office/drawing/2014/main" id="{6EAFD626-3487-2D0F-1324-C703A9174AF4}"/>
              </a:ext>
            </a:extLst>
          </p:cNvPr>
          <p:cNvSpPr>
            <a:spLocks noGrp="1"/>
          </p:cNvSpPr>
          <p:nvPr>
            <p:ph type="body" sz="quarter" idx="22" hasCustomPrompt="1"/>
          </p:nvPr>
        </p:nvSpPr>
        <p:spPr>
          <a:xfrm>
            <a:off x="847109"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p:nvPr>
        </p:nvSpPr>
        <p:spPr>
          <a:xfrm>
            <a:off x="847109"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29" name="Team Name 2">
            <a:extLst>
              <a:ext uri="{FF2B5EF4-FFF2-40B4-BE49-F238E27FC236}">
                <a16:creationId xmlns:a16="http://schemas.microsoft.com/office/drawing/2014/main" id="{119B7FC8-E0C7-DA80-A645-D91675B12170}"/>
              </a:ext>
            </a:extLst>
          </p:cNvPr>
          <p:cNvSpPr>
            <a:spLocks noGrp="1"/>
          </p:cNvSpPr>
          <p:nvPr>
            <p:ph type="body" sz="quarter" idx="24" hasCustomPrompt="1"/>
          </p:nvPr>
        </p:nvSpPr>
        <p:spPr>
          <a:xfrm>
            <a:off x="4448556"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0" name="Team Title 2">
            <a:extLst>
              <a:ext uri="{FF2B5EF4-FFF2-40B4-BE49-F238E27FC236}">
                <a16:creationId xmlns:a16="http://schemas.microsoft.com/office/drawing/2014/main" id="{3715FB1B-2E7E-CD94-76BB-0ECF1178BA14}"/>
              </a:ext>
            </a:extLst>
          </p:cNvPr>
          <p:cNvSpPr>
            <a:spLocks noGrp="1"/>
          </p:cNvSpPr>
          <p:nvPr>
            <p:ph type="body" sz="quarter" idx="25" hasCustomPrompt="1"/>
          </p:nvPr>
        </p:nvSpPr>
        <p:spPr>
          <a:xfrm>
            <a:off x="4448556"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1" name="Team Bio 2">
            <a:extLst>
              <a:ext uri="{FF2B5EF4-FFF2-40B4-BE49-F238E27FC236}">
                <a16:creationId xmlns:a16="http://schemas.microsoft.com/office/drawing/2014/main" id="{4224D7B6-B41F-0FDC-C139-B500860FA52F}"/>
              </a:ext>
            </a:extLst>
          </p:cNvPr>
          <p:cNvSpPr>
            <a:spLocks noGrp="1"/>
          </p:cNvSpPr>
          <p:nvPr>
            <p:ph type="body" sz="quarter" idx="26"/>
          </p:nvPr>
        </p:nvSpPr>
        <p:spPr>
          <a:xfrm>
            <a:off x="4448556"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3" name="Team Name 3">
            <a:extLst>
              <a:ext uri="{FF2B5EF4-FFF2-40B4-BE49-F238E27FC236}">
                <a16:creationId xmlns:a16="http://schemas.microsoft.com/office/drawing/2014/main" id="{A20D1C97-D586-7E4E-AE5D-7104ABB71875}"/>
              </a:ext>
            </a:extLst>
          </p:cNvPr>
          <p:cNvSpPr>
            <a:spLocks noGrp="1"/>
          </p:cNvSpPr>
          <p:nvPr>
            <p:ph type="body" sz="quarter" idx="28" hasCustomPrompt="1"/>
          </p:nvPr>
        </p:nvSpPr>
        <p:spPr>
          <a:xfrm>
            <a:off x="8046128"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4" name="Team Title 3">
            <a:extLst>
              <a:ext uri="{FF2B5EF4-FFF2-40B4-BE49-F238E27FC236}">
                <a16:creationId xmlns:a16="http://schemas.microsoft.com/office/drawing/2014/main" id="{92D44158-0DE3-7314-DA5A-FFF522238DC6}"/>
              </a:ext>
            </a:extLst>
          </p:cNvPr>
          <p:cNvSpPr>
            <a:spLocks noGrp="1"/>
          </p:cNvSpPr>
          <p:nvPr>
            <p:ph type="body" sz="quarter" idx="29" hasCustomPrompt="1"/>
          </p:nvPr>
        </p:nvSpPr>
        <p:spPr>
          <a:xfrm>
            <a:off x="8046128"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5" name="Team Bio 3">
            <a:extLst>
              <a:ext uri="{FF2B5EF4-FFF2-40B4-BE49-F238E27FC236}">
                <a16:creationId xmlns:a16="http://schemas.microsoft.com/office/drawing/2014/main" id="{D5F41B13-7DB4-30FE-1881-0871CDFE5669}"/>
              </a:ext>
            </a:extLst>
          </p:cNvPr>
          <p:cNvSpPr>
            <a:spLocks noGrp="1"/>
          </p:cNvSpPr>
          <p:nvPr>
            <p:ph type="body" sz="quarter" idx="30"/>
          </p:nvPr>
        </p:nvSpPr>
        <p:spPr>
          <a:xfrm>
            <a:off x="8046128"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 name="Date Placeholder">
            <a:extLst>
              <a:ext uri="{FF2B5EF4-FFF2-40B4-BE49-F238E27FC236}">
                <a16:creationId xmlns:a16="http://schemas.microsoft.com/office/drawing/2014/main" id="{FC008B19-64E4-5EC3-B262-70E170C2BA85}"/>
              </a:ext>
            </a:extLst>
          </p:cNvPr>
          <p:cNvSpPr>
            <a:spLocks noGrp="1"/>
          </p:cNvSpPr>
          <p:nvPr>
            <p:ph type="dt" sz="half" idx="35"/>
          </p:nvPr>
        </p:nvSpPr>
        <p:spPr/>
        <p:txBody>
          <a:bodyPr/>
          <a:lstStyle/>
          <a:p>
            <a:pPr>
              <a:defRPr/>
            </a:pPr>
            <a:fld id="{5E79FE33-5646-4863-B3EB-265DFE4B0F3B}" type="datetime1">
              <a:rPr lang="en-CA" smtClean="0"/>
              <a:t>2026-05-18</a:t>
            </a:fld>
            <a:endParaRPr lang="en-CA"/>
          </a:p>
        </p:txBody>
      </p:sp>
      <p:sp>
        <p:nvSpPr>
          <p:cNvPr id="4" name="Footer Placeholder">
            <a:extLst>
              <a:ext uri="{FF2B5EF4-FFF2-40B4-BE49-F238E27FC236}">
                <a16:creationId xmlns:a16="http://schemas.microsoft.com/office/drawing/2014/main" id="{D0D9843F-FF94-D202-BA38-217DBF314B2D}"/>
              </a:ext>
            </a:extLst>
          </p:cNvPr>
          <p:cNvSpPr>
            <a:spLocks noGrp="1"/>
          </p:cNvSpPr>
          <p:nvPr>
            <p:ph type="ftr" sz="quarter" idx="36"/>
          </p:nvPr>
        </p:nvSpPr>
        <p:spPr/>
        <p:txBody>
          <a:bodyPr/>
          <a:lstStyle/>
          <a:p>
            <a:pPr>
              <a:defRPr/>
            </a:pPr>
            <a:r>
              <a:rPr lang="en-US"/>
              <a:t>©2025 Anapaya. All Rights Reserved. </a:t>
            </a:r>
            <a:endParaRPr lang="en-CA"/>
          </a:p>
        </p:txBody>
      </p:sp>
      <p:sp>
        <p:nvSpPr>
          <p:cNvPr id="5" name="Slide Number Placeholder">
            <a:extLst>
              <a:ext uri="{FF2B5EF4-FFF2-40B4-BE49-F238E27FC236}">
                <a16:creationId xmlns:a16="http://schemas.microsoft.com/office/drawing/2014/main" id="{379FF885-004A-69C5-9F2B-DFAA96F52745}"/>
              </a:ext>
            </a:extLst>
          </p:cNvPr>
          <p:cNvSpPr>
            <a:spLocks noGrp="1"/>
          </p:cNvSpPr>
          <p:nvPr>
            <p:ph type="sldNum" sz="quarter" idx="37"/>
          </p:nvPr>
        </p:nvSpPr>
        <p:spPr/>
        <p:txBody>
          <a:bodyPr/>
          <a:lstStyle/>
          <a:p>
            <a:pPr>
              <a:defRPr/>
            </a:pPr>
            <a:fld id="{6BD307FB-DB4C-6C47-A414-BA54DA0D2891}" type="slidenum">
              <a:rPr lang="en-CA" smtClean="0"/>
              <a:pPr>
                <a:defRPr/>
              </a:pPr>
              <a:t>‹#›</a:t>
            </a:fld>
            <a:endParaRPr lang="en-CA"/>
          </a:p>
        </p:txBody>
      </p:sp>
      <p:sp>
        <p:nvSpPr>
          <p:cNvPr id="19" name="Image Placeholder 1">
            <a:extLst>
              <a:ext uri="{FF2B5EF4-FFF2-40B4-BE49-F238E27FC236}">
                <a16:creationId xmlns:a16="http://schemas.microsoft.com/office/drawing/2014/main" id="{1A742A23-4107-4F5A-A0B6-C3CEB3FD4E00}"/>
              </a:ext>
            </a:extLst>
          </p:cNvPr>
          <p:cNvSpPr>
            <a:spLocks noGrp="1" noChangeAspect="1"/>
          </p:cNvSpPr>
          <p:nvPr>
            <p:ph type="pic" sz="quarter" idx="38"/>
          </p:nvPr>
        </p:nvSpPr>
        <p:spPr>
          <a:xfrm>
            <a:off x="1624348" y="2177216"/>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20" name="Image Placeholder 1">
            <a:extLst>
              <a:ext uri="{FF2B5EF4-FFF2-40B4-BE49-F238E27FC236}">
                <a16:creationId xmlns:a16="http://schemas.microsoft.com/office/drawing/2014/main" id="{A903523B-6115-4305-9C95-7509CF846236}"/>
              </a:ext>
            </a:extLst>
          </p:cNvPr>
          <p:cNvSpPr>
            <a:spLocks noGrp="1" noChangeAspect="1"/>
          </p:cNvSpPr>
          <p:nvPr>
            <p:ph type="pic" sz="quarter" idx="39"/>
          </p:nvPr>
        </p:nvSpPr>
        <p:spPr>
          <a:xfrm>
            <a:off x="5225795" y="2177216"/>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21" name="Image Placeholder 1">
            <a:extLst>
              <a:ext uri="{FF2B5EF4-FFF2-40B4-BE49-F238E27FC236}">
                <a16:creationId xmlns:a16="http://schemas.microsoft.com/office/drawing/2014/main" id="{4C319AD8-FC9A-4872-A151-809913E9EB55}"/>
              </a:ext>
            </a:extLst>
          </p:cNvPr>
          <p:cNvSpPr>
            <a:spLocks noGrp="1" noChangeAspect="1"/>
          </p:cNvSpPr>
          <p:nvPr>
            <p:ph type="pic" sz="quarter" idx="40"/>
          </p:nvPr>
        </p:nvSpPr>
        <p:spPr>
          <a:xfrm>
            <a:off x="8830291" y="2177216"/>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Tree>
    <p:extLst>
      <p:ext uri="{BB962C8B-B14F-4D97-AF65-F5344CB8AC3E}">
        <p14:creationId xmlns:p14="http://schemas.microsoft.com/office/powerpoint/2010/main" val="7615858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s 4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126"/>
            <a:ext cx="11592000"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300000" y="1188720"/>
            <a:ext cx="11592000" cy="548640"/>
          </a:xfrm>
          <a:prstGeom prst="rect">
            <a:avLst/>
          </a:prstGeom>
        </p:spPr>
        <p:txBody>
          <a:bodyPr>
            <a:spAutoFit/>
          </a:bodyPr>
          <a:lstStyle>
            <a:lvl1pPr marL="0" indent="0" algn="ctr">
              <a:buNone/>
              <a:defRPr/>
            </a:lvl1pPr>
          </a:lstStyle>
          <a:p>
            <a:pPr lvl="0"/>
            <a:r>
              <a:rPr lang="en-US"/>
              <a:t>Click to edit Master text styles</a:t>
            </a:r>
          </a:p>
        </p:txBody>
      </p:sp>
      <p:sp>
        <p:nvSpPr>
          <p:cNvPr id="11" name="Image Placeholder 1">
            <a:extLst>
              <a:ext uri="{FF2B5EF4-FFF2-40B4-BE49-F238E27FC236}">
                <a16:creationId xmlns:a16="http://schemas.microsoft.com/office/drawing/2014/main" id="{DBF29729-26CE-407B-E2B5-6CA65F9D3C68}"/>
              </a:ext>
            </a:extLst>
          </p:cNvPr>
          <p:cNvSpPr>
            <a:spLocks noGrp="1" noChangeAspect="1"/>
          </p:cNvSpPr>
          <p:nvPr>
            <p:ph type="pic" sz="quarter" idx="35"/>
          </p:nvPr>
        </p:nvSpPr>
        <p:spPr>
          <a:xfrm>
            <a:off x="757238" y="2103120"/>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300038"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27" name="Team Title 1">
            <a:extLst>
              <a:ext uri="{FF2B5EF4-FFF2-40B4-BE49-F238E27FC236}">
                <a16:creationId xmlns:a16="http://schemas.microsoft.com/office/drawing/2014/main" id="{6EAFD626-3487-2D0F-1324-C703A9174AF4}"/>
              </a:ext>
            </a:extLst>
          </p:cNvPr>
          <p:cNvSpPr>
            <a:spLocks noGrp="1"/>
          </p:cNvSpPr>
          <p:nvPr>
            <p:ph type="body" sz="quarter" idx="22" hasCustomPrompt="1"/>
          </p:nvPr>
        </p:nvSpPr>
        <p:spPr>
          <a:xfrm>
            <a:off x="300038"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p:nvPr>
        </p:nvSpPr>
        <p:spPr>
          <a:xfrm>
            <a:off x="300038"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29" name="Team Name 2">
            <a:extLst>
              <a:ext uri="{FF2B5EF4-FFF2-40B4-BE49-F238E27FC236}">
                <a16:creationId xmlns:a16="http://schemas.microsoft.com/office/drawing/2014/main" id="{119B7FC8-E0C7-DA80-A645-D91675B12170}"/>
              </a:ext>
            </a:extLst>
          </p:cNvPr>
          <p:cNvSpPr>
            <a:spLocks noGrp="1"/>
          </p:cNvSpPr>
          <p:nvPr>
            <p:ph type="body" sz="quarter" idx="24" hasCustomPrompt="1"/>
          </p:nvPr>
        </p:nvSpPr>
        <p:spPr>
          <a:xfrm>
            <a:off x="3280093"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0" name="Team Title 2">
            <a:extLst>
              <a:ext uri="{FF2B5EF4-FFF2-40B4-BE49-F238E27FC236}">
                <a16:creationId xmlns:a16="http://schemas.microsoft.com/office/drawing/2014/main" id="{3715FB1B-2E7E-CD94-76BB-0ECF1178BA14}"/>
              </a:ext>
            </a:extLst>
          </p:cNvPr>
          <p:cNvSpPr>
            <a:spLocks noGrp="1"/>
          </p:cNvSpPr>
          <p:nvPr>
            <p:ph type="body" sz="quarter" idx="25" hasCustomPrompt="1"/>
          </p:nvPr>
        </p:nvSpPr>
        <p:spPr>
          <a:xfrm>
            <a:off x="3280093"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1" name="Team Bio 2">
            <a:extLst>
              <a:ext uri="{FF2B5EF4-FFF2-40B4-BE49-F238E27FC236}">
                <a16:creationId xmlns:a16="http://schemas.microsoft.com/office/drawing/2014/main" id="{4224D7B6-B41F-0FDC-C139-B500860FA52F}"/>
              </a:ext>
            </a:extLst>
          </p:cNvPr>
          <p:cNvSpPr>
            <a:spLocks noGrp="1"/>
          </p:cNvSpPr>
          <p:nvPr>
            <p:ph type="body" sz="quarter" idx="26"/>
          </p:nvPr>
        </p:nvSpPr>
        <p:spPr>
          <a:xfrm>
            <a:off x="3280093"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3" name="Team Name 3">
            <a:extLst>
              <a:ext uri="{FF2B5EF4-FFF2-40B4-BE49-F238E27FC236}">
                <a16:creationId xmlns:a16="http://schemas.microsoft.com/office/drawing/2014/main" id="{A20D1C97-D586-7E4E-AE5D-7104ABB71875}"/>
              </a:ext>
            </a:extLst>
          </p:cNvPr>
          <p:cNvSpPr>
            <a:spLocks noGrp="1"/>
          </p:cNvSpPr>
          <p:nvPr>
            <p:ph type="body" sz="quarter" idx="28" hasCustomPrompt="1"/>
          </p:nvPr>
        </p:nvSpPr>
        <p:spPr>
          <a:xfrm>
            <a:off x="6260148"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4" name="Team Title 3">
            <a:extLst>
              <a:ext uri="{FF2B5EF4-FFF2-40B4-BE49-F238E27FC236}">
                <a16:creationId xmlns:a16="http://schemas.microsoft.com/office/drawing/2014/main" id="{92D44158-0DE3-7314-DA5A-FFF522238DC6}"/>
              </a:ext>
            </a:extLst>
          </p:cNvPr>
          <p:cNvSpPr>
            <a:spLocks noGrp="1"/>
          </p:cNvSpPr>
          <p:nvPr>
            <p:ph type="body" sz="quarter" idx="29" hasCustomPrompt="1"/>
          </p:nvPr>
        </p:nvSpPr>
        <p:spPr>
          <a:xfrm>
            <a:off x="6260148"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5" name="Team Bio 3">
            <a:extLst>
              <a:ext uri="{FF2B5EF4-FFF2-40B4-BE49-F238E27FC236}">
                <a16:creationId xmlns:a16="http://schemas.microsoft.com/office/drawing/2014/main" id="{D5F41B13-7DB4-30FE-1881-0871CDFE5669}"/>
              </a:ext>
            </a:extLst>
          </p:cNvPr>
          <p:cNvSpPr>
            <a:spLocks noGrp="1"/>
          </p:cNvSpPr>
          <p:nvPr>
            <p:ph type="body" sz="quarter" idx="30"/>
          </p:nvPr>
        </p:nvSpPr>
        <p:spPr>
          <a:xfrm>
            <a:off x="6260148"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 name="Team Name 4">
            <a:extLst>
              <a:ext uri="{FF2B5EF4-FFF2-40B4-BE49-F238E27FC236}">
                <a16:creationId xmlns:a16="http://schemas.microsoft.com/office/drawing/2014/main" id="{4594AB84-E094-C512-24D8-0C3C129DA044}"/>
              </a:ext>
            </a:extLst>
          </p:cNvPr>
          <p:cNvSpPr>
            <a:spLocks noGrp="1"/>
          </p:cNvSpPr>
          <p:nvPr>
            <p:ph type="body" sz="quarter" idx="31" hasCustomPrompt="1"/>
          </p:nvPr>
        </p:nvSpPr>
        <p:spPr>
          <a:xfrm>
            <a:off x="9240202"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4" name="Team Title 4">
            <a:extLst>
              <a:ext uri="{FF2B5EF4-FFF2-40B4-BE49-F238E27FC236}">
                <a16:creationId xmlns:a16="http://schemas.microsoft.com/office/drawing/2014/main" id="{FCBFD20D-8C99-477A-01A3-A89708825B92}"/>
              </a:ext>
            </a:extLst>
          </p:cNvPr>
          <p:cNvSpPr>
            <a:spLocks noGrp="1"/>
          </p:cNvSpPr>
          <p:nvPr>
            <p:ph type="body" sz="quarter" idx="32" hasCustomPrompt="1"/>
          </p:nvPr>
        </p:nvSpPr>
        <p:spPr>
          <a:xfrm>
            <a:off x="9240202"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5" name="Team Bio 4">
            <a:extLst>
              <a:ext uri="{FF2B5EF4-FFF2-40B4-BE49-F238E27FC236}">
                <a16:creationId xmlns:a16="http://schemas.microsoft.com/office/drawing/2014/main" id="{4BBB1EFA-5F2C-7223-2719-23E9E3FC38C5}"/>
              </a:ext>
            </a:extLst>
          </p:cNvPr>
          <p:cNvSpPr>
            <a:spLocks noGrp="1"/>
          </p:cNvSpPr>
          <p:nvPr>
            <p:ph type="body" sz="quarter" idx="33"/>
          </p:nvPr>
        </p:nvSpPr>
        <p:spPr>
          <a:xfrm>
            <a:off x="9240202"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6DDF7380-CAAB-4A8B-A12A-4F75E8166833}"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32" name="Image Placeholder 1">
            <a:extLst>
              <a:ext uri="{FF2B5EF4-FFF2-40B4-BE49-F238E27FC236}">
                <a16:creationId xmlns:a16="http://schemas.microsoft.com/office/drawing/2014/main" id="{9326BE1D-2FDF-41EC-93D6-0B161FD3949F}"/>
              </a:ext>
            </a:extLst>
          </p:cNvPr>
          <p:cNvSpPr>
            <a:spLocks noGrp="1" noChangeAspect="1"/>
          </p:cNvSpPr>
          <p:nvPr>
            <p:ph type="pic" sz="quarter" idx="42"/>
          </p:nvPr>
        </p:nvSpPr>
        <p:spPr>
          <a:xfrm>
            <a:off x="3737292" y="2103120"/>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6" name="Image Placeholder 1">
            <a:extLst>
              <a:ext uri="{FF2B5EF4-FFF2-40B4-BE49-F238E27FC236}">
                <a16:creationId xmlns:a16="http://schemas.microsoft.com/office/drawing/2014/main" id="{7AC59130-1891-455D-9379-4ED085849CFD}"/>
              </a:ext>
            </a:extLst>
          </p:cNvPr>
          <p:cNvSpPr>
            <a:spLocks noGrp="1" noChangeAspect="1"/>
          </p:cNvSpPr>
          <p:nvPr>
            <p:ph type="pic" sz="quarter" idx="43"/>
          </p:nvPr>
        </p:nvSpPr>
        <p:spPr>
          <a:xfrm>
            <a:off x="6717347" y="2103120"/>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7" name="Image Placeholder 1">
            <a:extLst>
              <a:ext uri="{FF2B5EF4-FFF2-40B4-BE49-F238E27FC236}">
                <a16:creationId xmlns:a16="http://schemas.microsoft.com/office/drawing/2014/main" id="{85DD19A1-EA49-44A5-B651-5494AB38F051}"/>
              </a:ext>
            </a:extLst>
          </p:cNvPr>
          <p:cNvSpPr>
            <a:spLocks noGrp="1" noChangeAspect="1"/>
          </p:cNvSpPr>
          <p:nvPr>
            <p:ph type="pic" sz="quarter" idx="44"/>
          </p:nvPr>
        </p:nvSpPr>
        <p:spPr>
          <a:xfrm>
            <a:off x="9697401" y="2103120"/>
            <a:ext cx="1737361" cy="173736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Tree>
    <p:extLst>
      <p:ext uri="{BB962C8B-B14F-4D97-AF65-F5344CB8AC3E}">
        <p14:creationId xmlns:p14="http://schemas.microsoft.com/office/powerpoint/2010/main" val="14457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EB976AA-3A48-EC13-E80D-65847B01679D}"/>
              </a:ext>
            </a:extLst>
          </p:cNvPr>
          <p:cNvSpPr>
            <a:spLocks noGrp="1"/>
          </p:cNvSpPr>
          <p:nvPr>
            <p:ph type="title"/>
          </p:nvPr>
        </p:nvSpPr>
        <p:spPr>
          <a:xfrm>
            <a:off x="300037" y="365124"/>
            <a:ext cx="11591925" cy="1332000"/>
          </a:xfrm>
        </p:spPr>
        <p:txBody>
          <a:bodyPr/>
          <a:lstStyle/>
          <a:p>
            <a:r>
              <a:rPr lang="en-US"/>
              <a:t>Click to edit Master title style</a:t>
            </a:r>
          </a:p>
        </p:txBody>
      </p:sp>
      <p:sp>
        <p:nvSpPr>
          <p:cNvPr id="3" name="Content Placeholder 1">
            <a:extLst>
              <a:ext uri="{FF2B5EF4-FFF2-40B4-BE49-F238E27FC236}">
                <a16:creationId xmlns:a16="http://schemas.microsoft.com/office/drawing/2014/main" id="{8219B5DE-7E68-1D99-7526-ECAAD7BF5A3C}"/>
              </a:ext>
            </a:extLst>
          </p:cNvPr>
          <p:cNvSpPr>
            <a:spLocks noGrp="1"/>
          </p:cNvSpPr>
          <p:nvPr>
            <p:ph sz="half" idx="1"/>
          </p:nvPr>
        </p:nvSpPr>
        <p:spPr>
          <a:xfrm>
            <a:off x="300037" y="1828800"/>
            <a:ext cx="3566160" cy="4297680"/>
          </a:xfrm>
        </p:spPr>
        <p:txBody>
          <a:bodyPr>
            <a:normAutofit/>
          </a:bodyPr>
          <a:lstStyle>
            <a:lvl1pPr marL="0" indent="0">
              <a:buNone/>
              <a:defRPr sz="2400"/>
            </a:lvl1pPr>
            <a:lvl2pPr marL="354013" indent="-293688">
              <a:tabLst/>
              <a:defRPr sz="2400"/>
            </a:lvl2pPr>
            <a:lvl3pPr>
              <a:defRPr sz="2400"/>
            </a:lvl3pPr>
            <a:lvl4pPr>
              <a:defRPr sz="2400"/>
            </a:lvl4pPr>
            <a:lvl5pPr>
              <a:defRPr sz="2400"/>
            </a:lvl5pPr>
          </a:lstStyle>
          <a:p>
            <a:pPr lvl="0"/>
            <a:r>
              <a:rPr lang="en-US"/>
              <a:t>Click to edit Master text styles</a:t>
            </a:r>
          </a:p>
          <a:p>
            <a:pPr lvl="1"/>
            <a:r>
              <a:rPr lang="en-US"/>
              <a:t>Second level</a:t>
            </a:r>
          </a:p>
        </p:txBody>
      </p:sp>
      <p:sp>
        <p:nvSpPr>
          <p:cNvPr id="4" name="Content Placeholder 2">
            <a:extLst>
              <a:ext uri="{FF2B5EF4-FFF2-40B4-BE49-F238E27FC236}">
                <a16:creationId xmlns:a16="http://schemas.microsoft.com/office/drawing/2014/main" id="{91F68BE0-35F0-6FF2-026C-EC55A65F6712}"/>
              </a:ext>
            </a:extLst>
          </p:cNvPr>
          <p:cNvSpPr>
            <a:spLocks noGrp="1"/>
          </p:cNvSpPr>
          <p:nvPr>
            <p:ph sz="half" idx="2"/>
          </p:nvPr>
        </p:nvSpPr>
        <p:spPr>
          <a:xfrm>
            <a:off x="4312920" y="1828800"/>
            <a:ext cx="3566160" cy="4297680"/>
          </a:xfrm>
        </p:spPr>
        <p:txBody>
          <a:bodyPr>
            <a:normAutofit/>
          </a:bodyPr>
          <a:lstStyle>
            <a:lvl1pPr marL="0" indent="0">
              <a:buNone/>
              <a:defRPr sz="2400"/>
            </a:lvl1pPr>
            <a:lvl2pPr marL="292100" indent="-280988">
              <a:tabLst/>
              <a:defRPr sz="2400"/>
            </a:lvl2pPr>
            <a:lvl3pPr>
              <a:defRPr sz="2400"/>
            </a:lvl3pPr>
            <a:lvl4pPr>
              <a:defRPr sz="2400"/>
            </a:lvl4pPr>
            <a:lvl5pPr>
              <a:defRPr sz="2400"/>
            </a:lvl5pPr>
          </a:lstStyle>
          <a:p>
            <a:pPr lvl="0"/>
            <a:r>
              <a:rPr lang="en-US"/>
              <a:t>Click to edit Master text styles</a:t>
            </a:r>
          </a:p>
          <a:p>
            <a:pPr lvl="1"/>
            <a:r>
              <a:rPr lang="en-US"/>
              <a:t>Second level</a:t>
            </a:r>
          </a:p>
        </p:txBody>
      </p:sp>
      <p:sp>
        <p:nvSpPr>
          <p:cNvPr id="8" name="Content Placeholder 3">
            <a:extLst>
              <a:ext uri="{FF2B5EF4-FFF2-40B4-BE49-F238E27FC236}">
                <a16:creationId xmlns:a16="http://schemas.microsoft.com/office/drawing/2014/main" id="{71283193-AB7C-BC24-2AA5-644F1432AC8F}"/>
              </a:ext>
            </a:extLst>
          </p:cNvPr>
          <p:cNvSpPr>
            <a:spLocks noGrp="1"/>
          </p:cNvSpPr>
          <p:nvPr>
            <p:ph sz="half" idx="13"/>
          </p:nvPr>
        </p:nvSpPr>
        <p:spPr>
          <a:xfrm>
            <a:off x="8325803" y="1828800"/>
            <a:ext cx="3566160" cy="4297680"/>
          </a:xfrm>
        </p:spPr>
        <p:txBody>
          <a:bodyPr>
            <a:normAutofit/>
          </a:bodyPr>
          <a:lstStyle>
            <a:lvl1pPr marL="0" indent="0">
              <a:buNone/>
              <a:defRPr sz="2400"/>
            </a:lvl1pPr>
            <a:lvl2pPr marL="354013" indent="-342900">
              <a:tabLst/>
              <a:defRPr sz="2400"/>
            </a:lvl2pPr>
            <a:lvl3pPr>
              <a:defRPr sz="2400"/>
            </a:lvl3pPr>
            <a:lvl4pPr>
              <a:defRPr sz="2400"/>
            </a:lvl4pPr>
            <a:lvl5pPr>
              <a:defRPr sz="2400"/>
            </a:lvl5pPr>
          </a:lstStyle>
          <a:p>
            <a:pPr lvl="0"/>
            <a:r>
              <a:rPr lang="en-US"/>
              <a:t>Click to edit Master text styles</a:t>
            </a:r>
          </a:p>
          <a:p>
            <a:pPr lvl="1"/>
            <a:r>
              <a:rPr lang="en-US"/>
              <a:t>Second level</a:t>
            </a:r>
          </a:p>
        </p:txBody>
      </p:sp>
      <p:sp>
        <p:nvSpPr>
          <p:cNvPr id="5" name="Date Placeholder">
            <a:extLst>
              <a:ext uri="{FF2B5EF4-FFF2-40B4-BE49-F238E27FC236}">
                <a16:creationId xmlns:a16="http://schemas.microsoft.com/office/drawing/2014/main" id="{426C00A4-C0C7-5AC8-AB64-5B3D95B4CEA0}"/>
              </a:ext>
            </a:extLst>
          </p:cNvPr>
          <p:cNvSpPr>
            <a:spLocks noGrp="1"/>
          </p:cNvSpPr>
          <p:nvPr>
            <p:ph type="dt" sz="half" idx="14"/>
          </p:nvPr>
        </p:nvSpPr>
        <p:spPr/>
        <p:txBody>
          <a:bodyPr/>
          <a:lstStyle/>
          <a:p>
            <a:pPr>
              <a:defRPr/>
            </a:pPr>
            <a:fld id="{C2159F13-40F5-452A-BD71-D375A1AC68A6}" type="datetime1">
              <a:rPr lang="en-CA" smtClean="0"/>
              <a:t>2026-05-18</a:t>
            </a:fld>
            <a:endParaRPr lang="en-CA"/>
          </a:p>
        </p:txBody>
      </p:sp>
      <p:sp>
        <p:nvSpPr>
          <p:cNvPr id="6" name="Footer Placeholder">
            <a:extLst>
              <a:ext uri="{FF2B5EF4-FFF2-40B4-BE49-F238E27FC236}">
                <a16:creationId xmlns:a16="http://schemas.microsoft.com/office/drawing/2014/main" id="{13209A8B-C24B-2344-DF42-041FDF6D722C}"/>
              </a:ext>
            </a:extLst>
          </p:cNvPr>
          <p:cNvSpPr>
            <a:spLocks noGrp="1"/>
          </p:cNvSpPr>
          <p:nvPr>
            <p:ph type="ftr" sz="quarter" idx="15"/>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D53E515E-E497-DC99-4839-7121CB154129}"/>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5761674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s 6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126"/>
            <a:ext cx="11592000" cy="822960"/>
          </a:xfrm>
          <a:noFill/>
        </p:spPr>
        <p:txBody>
          <a:bodyPr/>
          <a:lstStyle>
            <a:lvl1pPr algn="ctr">
              <a:defRPr/>
            </a:lvl1pPr>
          </a:lstStyle>
          <a:p>
            <a:r>
              <a:rPr lang="en-US"/>
              <a:t>Click to edit Master title style</a:t>
            </a:r>
            <a:endParaRPr lang="en-CA"/>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3D00F427-CE55-4ECD-94A6-B0230502E445}"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25" name="Image Placeholder 1">
            <a:extLst>
              <a:ext uri="{FF2B5EF4-FFF2-40B4-BE49-F238E27FC236}">
                <a16:creationId xmlns:a16="http://schemas.microsoft.com/office/drawing/2014/main" id="{97E598A7-00C2-4C7D-A621-586C25B6C801}"/>
              </a:ext>
            </a:extLst>
          </p:cNvPr>
          <p:cNvSpPr>
            <a:spLocks noGrp="1"/>
          </p:cNvSpPr>
          <p:nvPr>
            <p:ph type="pic" sz="quarter" idx="35"/>
          </p:nvPr>
        </p:nvSpPr>
        <p:spPr>
          <a:xfrm>
            <a:off x="887896" y="1402039"/>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26" name="Team Name 1">
            <a:extLst>
              <a:ext uri="{FF2B5EF4-FFF2-40B4-BE49-F238E27FC236}">
                <a16:creationId xmlns:a16="http://schemas.microsoft.com/office/drawing/2014/main" id="{CE87599C-1025-4061-A0DB-765AAFFEF349}"/>
              </a:ext>
            </a:extLst>
          </p:cNvPr>
          <p:cNvSpPr>
            <a:spLocks noGrp="1"/>
          </p:cNvSpPr>
          <p:nvPr>
            <p:ph type="body" sz="quarter" idx="18" hasCustomPrompt="1"/>
          </p:nvPr>
        </p:nvSpPr>
        <p:spPr>
          <a:xfrm>
            <a:off x="887896" y="2978653"/>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38" name="Image Placeholder 1">
            <a:extLst>
              <a:ext uri="{FF2B5EF4-FFF2-40B4-BE49-F238E27FC236}">
                <a16:creationId xmlns:a16="http://schemas.microsoft.com/office/drawing/2014/main" id="{FD104689-E47B-4048-928C-098136E8304C}"/>
              </a:ext>
            </a:extLst>
          </p:cNvPr>
          <p:cNvSpPr>
            <a:spLocks noGrp="1"/>
          </p:cNvSpPr>
          <p:nvPr>
            <p:ph type="pic" sz="quarter" idx="42"/>
          </p:nvPr>
        </p:nvSpPr>
        <p:spPr>
          <a:xfrm>
            <a:off x="3491948" y="1402039"/>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9" name="Team Name 1">
            <a:extLst>
              <a:ext uri="{FF2B5EF4-FFF2-40B4-BE49-F238E27FC236}">
                <a16:creationId xmlns:a16="http://schemas.microsoft.com/office/drawing/2014/main" id="{03A9043C-349C-4EC2-9F5C-AB1CA7E249C7}"/>
              </a:ext>
            </a:extLst>
          </p:cNvPr>
          <p:cNvSpPr>
            <a:spLocks noGrp="1"/>
          </p:cNvSpPr>
          <p:nvPr>
            <p:ph type="body" sz="quarter" idx="43" hasCustomPrompt="1"/>
          </p:nvPr>
        </p:nvSpPr>
        <p:spPr>
          <a:xfrm>
            <a:off x="3491948" y="2978653"/>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41" name="Image Placeholder 1">
            <a:extLst>
              <a:ext uri="{FF2B5EF4-FFF2-40B4-BE49-F238E27FC236}">
                <a16:creationId xmlns:a16="http://schemas.microsoft.com/office/drawing/2014/main" id="{66E1458E-39F6-40CD-9470-ECD7BC49AB63}"/>
              </a:ext>
            </a:extLst>
          </p:cNvPr>
          <p:cNvSpPr>
            <a:spLocks noGrp="1"/>
          </p:cNvSpPr>
          <p:nvPr>
            <p:ph type="pic" sz="quarter" idx="45"/>
          </p:nvPr>
        </p:nvSpPr>
        <p:spPr>
          <a:xfrm>
            <a:off x="6096000" y="1402039"/>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2" name="Team Name 1">
            <a:extLst>
              <a:ext uri="{FF2B5EF4-FFF2-40B4-BE49-F238E27FC236}">
                <a16:creationId xmlns:a16="http://schemas.microsoft.com/office/drawing/2014/main" id="{11DCDD5B-B26F-44CC-9D33-85D439A1E3D2}"/>
              </a:ext>
            </a:extLst>
          </p:cNvPr>
          <p:cNvSpPr>
            <a:spLocks noGrp="1"/>
          </p:cNvSpPr>
          <p:nvPr>
            <p:ph type="body" sz="quarter" idx="46" hasCustomPrompt="1"/>
          </p:nvPr>
        </p:nvSpPr>
        <p:spPr>
          <a:xfrm>
            <a:off x="6096000" y="2996375"/>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44" name="Image Placeholder 1">
            <a:extLst>
              <a:ext uri="{FF2B5EF4-FFF2-40B4-BE49-F238E27FC236}">
                <a16:creationId xmlns:a16="http://schemas.microsoft.com/office/drawing/2014/main" id="{D0C54BA1-4F46-4FDF-AFCE-905F9B1AF117}"/>
              </a:ext>
            </a:extLst>
          </p:cNvPr>
          <p:cNvSpPr>
            <a:spLocks noGrp="1"/>
          </p:cNvSpPr>
          <p:nvPr>
            <p:ph type="pic" sz="quarter" idx="48"/>
          </p:nvPr>
        </p:nvSpPr>
        <p:spPr>
          <a:xfrm>
            <a:off x="8700052" y="1402039"/>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5" name="Team Name 1">
            <a:extLst>
              <a:ext uri="{FF2B5EF4-FFF2-40B4-BE49-F238E27FC236}">
                <a16:creationId xmlns:a16="http://schemas.microsoft.com/office/drawing/2014/main" id="{0CC0E20B-A0B4-41E1-B295-64651407F971}"/>
              </a:ext>
            </a:extLst>
          </p:cNvPr>
          <p:cNvSpPr>
            <a:spLocks noGrp="1"/>
          </p:cNvSpPr>
          <p:nvPr>
            <p:ph type="body" sz="quarter" idx="49" hasCustomPrompt="1"/>
          </p:nvPr>
        </p:nvSpPr>
        <p:spPr>
          <a:xfrm>
            <a:off x="8700052" y="2996375"/>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47" name="Team Title 1">
            <a:extLst>
              <a:ext uri="{FF2B5EF4-FFF2-40B4-BE49-F238E27FC236}">
                <a16:creationId xmlns:a16="http://schemas.microsoft.com/office/drawing/2014/main" id="{2634A371-829C-451C-A859-510EB8AD39C0}"/>
              </a:ext>
            </a:extLst>
          </p:cNvPr>
          <p:cNvSpPr>
            <a:spLocks noGrp="1"/>
          </p:cNvSpPr>
          <p:nvPr>
            <p:ph type="body" sz="quarter" idx="22" hasCustomPrompt="1"/>
          </p:nvPr>
        </p:nvSpPr>
        <p:spPr>
          <a:xfrm>
            <a:off x="887896" y="3391864"/>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48" name="Team Title 1">
            <a:extLst>
              <a:ext uri="{FF2B5EF4-FFF2-40B4-BE49-F238E27FC236}">
                <a16:creationId xmlns:a16="http://schemas.microsoft.com/office/drawing/2014/main" id="{C6EE61D6-881E-4290-9D1A-59A7EF38FE55}"/>
              </a:ext>
            </a:extLst>
          </p:cNvPr>
          <p:cNvSpPr>
            <a:spLocks noGrp="1"/>
          </p:cNvSpPr>
          <p:nvPr>
            <p:ph type="body" sz="quarter" idx="50" hasCustomPrompt="1"/>
          </p:nvPr>
        </p:nvSpPr>
        <p:spPr>
          <a:xfrm>
            <a:off x="3491948" y="3391864"/>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49" name="Team Title 1">
            <a:extLst>
              <a:ext uri="{FF2B5EF4-FFF2-40B4-BE49-F238E27FC236}">
                <a16:creationId xmlns:a16="http://schemas.microsoft.com/office/drawing/2014/main" id="{65AD3BBA-C30A-4DBA-B91F-2DA8782569B6}"/>
              </a:ext>
            </a:extLst>
          </p:cNvPr>
          <p:cNvSpPr>
            <a:spLocks noGrp="1"/>
          </p:cNvSpPr>
          <p:nvPr>
            <p:ph type="body" sz="quarter" idx="51" hasCustomPrompt="1"/>
          </p:nvPr>
        </p:nvSpPr>
        <p:spPr>
          <a:xfrm>
            <a:off x="6096000" y="3391864"/>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50" name="Team Title 1">
            <a:extLst>
              <a:ext uri="{FF2B5EF4-FFF2-40B4-BE49-F238E27FC236}">
                <a16:creationId xmlns:a16="http://schemas.microsoft.com/office/drawing/2014/main" id="{05445C1C-38BA-4860-88F8-5AB7D1C743C7}"/>
              </a:ext>
            </a:extLst>
          </p:cNvPr>
          <p:cNvSpPr>
            <a:spLocks noGrp="1"/>
          </p:cNvSpPr>
          <p:nvPr>
            <p:ph type="body" sz="quarter" idx="52" hasCustomPrompt="1"/>
          </p:nvPr>
        </p:nvSpPr>
        <p:spPr>
          <a:xfrm>
            <a:off x="8700052" y="3391864"/>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63" name="Image Placeholder 1">
            <a:extLst>
              <a:ext uri="{FF2B5EF4-FFF2-40B4-BE49-F238E27FC236}">
                <a16:creationId xmlns:a16="http://schemas.microsoft.com/office/drawing/2014/main" id="{92A270B1-C82C-429B-8788-341FD80FFEB6}"/>
              </a:ext>
            </a:extLst>
          </p:cNvPr>
          <p:cNvSpPr>
            <a:spLocks noGrp="1"/>
          </p:cNvSpPr>
          <p:nvPr>
            <p:ph type="pic" sz="quarter" idx="53"/>
          </p:nvPr>
        </p:nvSpPr>
        <p:spPr>
          <a:xfrm>
            <a:off x="887896" y="3876108"/>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64" name="Team Name 1">
            <a:extLst>
              <a:ext uri="{FF2B5EF4-FFF2-40B4-BE49-F238E27FC236}">
                <a16:creationId xmlns:a16="http://schemas.microsoft.com/office/drawing/2014/main" id="{C0CB7F77-A068-4B08-BAF7-2D4FC754CA09}"/>
              </a:ext>
            </a:extLst>
          </p:cNvPr>
          <p:cNvSpPr>
            <a:spLocks noGrp="1"/>
          </p:cNvSpPr>
          <p:nvPr>
            <p:ph type="body" sz="quarter" idx="54" hasCustomPrompt="1"/>
          </p:nvPr>
        </p:nvSpPr>
        <p:spPr>
          <a:xfrm>
            <a:off x="887896" y="5452722"/>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65" name="Image Placeholder 1">
            <a:extLst>
              <a:ext uri="{FF2B5EF4-FFF2-40B4-BE49-F238E27FC236}">
                <a16:creationId xmlns:a16="http://schemas.microsoft.com/office/drawing/2014/main" id="{50AB36F7-C792-4877-86E9-25DBA6A21ADB}"/>
              </a:ext>
            </a:extLst>
          </p:cNvPr>
          <p:cNvSpPr>
            <a:spLocks noGrp="1"/>
          </p:cNvSpPr>
          <p:nvPr>
            <p:ph type="pic" sz="quarter" idx="55"/>
          </p:nvPr>
        </p:nvSpPr>
        <p:spPr>
          <a:xfrm>
            <a:off x="3491948" y="3876108"/>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66" name="Team Name 1">
            <a:extLst>
              <a:ext uri="{FF2B5EF4-FFF2-40B4-BE49-F238E27FC236}">
                <a16:creationId xmlns:a16="http://schemas.microsoft.com/office/drawing/2014/main" id="{E0E4D135-4F76-49B6-87C8-56D0F05DF8CD}"/>
              </a:ext>
            </a:extLst>
          </p:cNvPr>
          <p:cNvSpPr>
            <a:spLocks noGrp="1"/>
          </p:cNvSpPr>
          <p:nvPr>
            <p:ph type="body" sz="quarter" idx="56" hasCustomPrompt="1"/>
          </p:nvPr>
        </p:nvSpPr>
        <p:spPr>
          <a:xfrm>
            <a:off x="3491948" y="5452722"/>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67" name="Image Placeholder 1">
            <a:extLst>
              <a:ext uri="{FF2B5EF4-FFF2-40B4-BE49-F238E27FC236}">
                <a16:creationId xmlns:a16="http://schemas.microsoft.com/office/drawing/2014/main" id="{E30F28FB-2645-4F81-88C1-18E9013DF92F}"/>
              </a:ext>
            </a:extLst>
          </p:cNvPr>
          <p:cNvSpPr>
            <a:spLocks noGrp="1"/>
          </p:cNvSpPr>
          <p:nvPr>
            <p:ph type="pic" sz="quarter" idx="57"/>
          </p:nvPr>
        </p:nvSpPr>
        <p:spPr>
          <a:xfrm>
            <a:off x="6096000" y="3876108"/>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68" name="Team Name 1">
            <a:extLst>
              <a:ext uri="{FF2B5EF4-FFF2-40B4-BE49-F238E27FC236}">
                <a16:creationId xmlns:a16="http://schemas.microsoft.com/office/drawing/2014/main" id="{4A0D32F8-0489-4DDE-828C-DBE19D434A2C}"/>
              </a:ext>
            </a:extLst>
          </p:cNvPr>
          <p:cNvSpPr>
            <a:spLocks noGrp="1"/>
          </p:cNvSpPr>
          <p:nvPr>
            <p:ph type="body" sz="quarter" idx="58" hasCustomPrompt="1"/>
          </p:nvPr>
        </p:nvSpPr>
        <p:spPr>
          <a:xfrm>
            <a:off x="6096000" y="5470444"/>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69" name="Image Placeholder 1">
            <a:extLst>
              <a:ext uri="{FF2B5EF4-FFF2-40B4-BE49-F238E27FC236}">
                <a16:creationId xmlns:a16="http://schemas.microsoft.com/office/drawing/2014/main" id="{2DFA8217-D32E-4C1F-8902-5E46E6F4C202}"/>
              </a:ext>
            </a:extLst>
          </p:cNvPr>
          <p:cNvSpPr>
            <a:spLocks noGrp="1"/>
          </p:cNvSpPr>
          <p:nvPr>
            <p:ph type="pic" sz="quarter" idx="59"/>
          </p:nvPr>
        </p:nvSpPr>
        <p:spPr>
          <a:xfrm>
            <a:off x="8700052" y="3876108"/>
            <a:ext cx="2390400" cy="1526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70" name="Team Name 1">
            <a:extLst>
              <a:ext uri="{FF2B5EF4-FFF2-40B4-BE49-F238E27FC236}">
                <a16:creationId xmlns:a16="http://schemas.microsoft.com/office/drawing/2014/main" id="{8B5A4688-1062-406E-9103-95E6D3780940}"/>
              </a:ext>
            </a:extLst>
          </p:cNvPr>
          <p:cNvSpPr>
            <a:spLocks noGrp="1"/>
          </p:cNvSpPr>
          <p:nvPr>
            <p:ph type="body" sz="quarter" idx="60" hasCustomPrompt="1"/>
          </p:nvPr>
        </p:nvSpPr>
        <p:spPr>
          <a:xfrm>
            <a:off x="8700052" y="5470444"/>
            <a:ext cx="2390400" cy="400110"/>
          </a:xfrm>
        </p:spPr>
        <p:txBody>
          <a:bodyPr anchor="t">
            <a:noAutofit/>
          </a:bodyPr>
          <a:lstStyle>
            <a:lvl1pPr marL="0" indent="0" algn="ctr">
              <a:buNone/>
              <a:defRPr sz="2000" b="1">
                <a:solidFill>
                  <a:schemeClr val="accent1"/>
                </a:solidFill>
              </a:defRPr>
            </a:lvl1pPr>
          </a:lstStyle>
          <a:p>
            <a:pPr lvl="0"/>
            <a:r>
              <a:rPr lang="en-US"/>
              <a:t>Name Goes Here</a:t>
            </a:r>
          </a:p>
        </p:txBody>
      </p:sp>
      <p:sp>
        <p:nvSpPr>
          <p:cNvPr id="71" name="Team Title 1">
            <a:extLst>
              <a:ext uri="{FF2B5EF4-FFF2-40B4-BE49-F238E27FC236}">
                <a16:creationId xmlns:a16="http://schemas.microsoft.com/office/drawing/2014/main" id="{871559ED-7BC2-45CE-A74D-C5CA7972233C}"/>
              </a:ext>
            </a:extLst>
          </p:cNvPr>
          <p:cNvSpPr>
            <a:spLocks noGrp="1"/>
          </p:cNvSpPr>
          <p:nvPr>
            <p:ph type="body" sz="quarter" idx="61" hasCustomPrompt="1"/>
          </p:nvPr>
        </p:nvSpPr>
        <p:spPr>
          <a:xfrm>
            <a:off x="887896" y="5865933"/>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72" name="Team Title 1">
            <a:extLst>
              <a:ext uri="{FF2B5EF4-FFF2-40B4-BE49-F238E27FC236}">
                <a16:creationId xmlns:a16="http://schemas.microsoft.com/office/drawing/2014/main" id="{89AAE847-2E20-406D-8171-646E92EEC782}"/>
              </a:ext>
            </a:extLst>
          </p:cNvPr>
          <p:cNvSpPr>
            <a:spLocks noGrp="1"/>
          </p:cNvSpPr>
          <p:nvPr>
            <p:ph type="body" sz="quarter" idx="62" hasCustomPrompt="1"/>
          </p:nvPr>
        </p:nvSpPr>
        <p:spPr>
          <a:xfrm>
            <a:off x="3491948" y="5865933"/>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73" name="Team Title 1">
            <a:extLst>
              <a:ext uri="{FF2B5EF4-FFF2-40B4-BE49-F238E27FC236}">
                <a16:creationId xmlns:a16="http://schemas.microsoft.com/office/drawing/2014/main" id="{BF0464B1-CF50-40C7-A70C-4F1173EA8BF9}"/>
              </a:ext>
            </a:extLst>
          </p:cNvPr>
          <p:cNvSpPr>
            <a:spLocks noGrp="1"/>
          </p:cNvSpPr>
          <p:nvPr>
            <p:ph type="body" sz="quarter" idx="63" hasCustomPrompt="1"/>
          </p:nvPr>
        </p:nvSpPr>
        <p:spPr>
          <a:xfrm>
            <a:off x="6096000" y="5865933"/>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
        <p:nvSpPr>
          <p:cNvPr id="74" name="Team Title 1">
            <a:extLst>
              <a:ext uri="{FF2B5EF4-FFF2-40B4-BE49-F238E27FC236}">
                <a16:creationId xmlns:a16="http://schemas.microsoft.com/office/drawing/2014/main" id="{8CD64F12-EEED-4E7F-9468-5AFB562B7DEB}"/>
              </a:ext>
            </a:extLst>
          </p:cNvPr>
          <p:cNvSpPr>
            <a:spLocks noGrp="1"/>
          </p:cNvSpPr>
          <p:nvPr>
            <p:ph type="body" sz="quarter" idx="64" hasCustomPrompt="1"/>
          </p:nvPr>
        </p:nvSpPr>
        <p:spPr>
          <a:xfrm>
            <a:off x="8700052" y="5865933"/>
            <a:ext cx="2390400" cy="338554"/>
          </a:xfrm>
        </p:spPr>
        <p:txBody>
          <a:bodyPr wrap="square" anchor="t">
            <a:spAutoFit/>
          </a:bodyPr>
          <a:lstStyle>
            <a:lvl1pPr marL="0" indent="0" algn="ctr">
              <a:buNone/>
              <a:defRPr sz="1600" b="1">
                <a:solidFill>
                  <a:schemeClr val="tx1"/>
                </a:solidFill>
              </a:defRPr>
            </a:lvl1pPr>
          </a:lstStyle>
          <a:p>
            <a:pPr lvl="0"/>
            <a:r>
              <a:rPr lang="en-US"/>
              <a:t>Title Goes Here</a:t>
            </a:r>
          </a:p>
        </p:txBody>
      </p:sp>
    </p:spTree>
    <p:extLst>
      <p:ext uri="{BB962C8B-B14F-4D97-AF65-F5344CB8AC3E}">
        <p14:creationId xmlns:p14="http://schemas.microsoft.com/office/powerpoint/2010/main" val="1948192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hot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126"/>
            <a:ext cx="11592000" cy="720000"/>
          </a:xfrm>
          <a:noFill/>
        </p:spPr>
        <p:txBody>
          <a:bodyPr/>
          <a:lstStyle>
            <a:lvl1pPr algn="l">
              <a:defRPr/>
            </a:lvl1pPr>
          </a:lstStyle>
          <a:p>
            <a:r>
              <a:rPr lang="en-US"/>
              <a:t>Click to edit Master title style</a:t>
            </a:r>
            <a:endParaRPr lang="en-CA"/>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3D00F427-CE55-4ECD-94A6-B0230502E445}"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25" name="Image Placeholder 1">
            <a:extLst>
              <a:ext uri="{FF2B5EF4-FFF2-40B4-BE49-F238E27FC236}">
                <a16:creationId xmlns:a16="http://schemas.microsoft.com/office/drawing/2014/main" id="{97E598A7-00C2-4C7D-A621-586C25B6C801}"/>
              </a:ext>
            </a:extLst>
          </p:cNvPr>
          <p:cNvSpPr>
            <a:spLocks noGrp="1"/>
          </p:cNvSpPr>
          <p:nvPr>
            <p:ph type="pic" sz="quarter" idx="35"/>
          </p:nvPr>
        </p:nvSpPr>
        <p:spPr>
          <a:xfrm>
            <a:off x="407988" y="2243038"/>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8" name="Image Placeholder 1">
            <a:extLst>
              <a:ext uri="{FF2B5EF4-FFF2-40B4-BE49-F238E27FC236}">
                <a16:creationId xmlns:a16="http://schemas.microsoft.com/office/drawing/2014/main" id="{FD104689-E47B-4048-928C-098136E8304C}"/>
              </a:ext>
            </a:extLst>
          </p:cNvPr>
          <p:cNvSpPr>
            <a:spLocks noGrp="1"/>
          </p:cNvSpPr>
          <p:nvPr>
            <p:ph type="pic" sz="quarter" idx="42"/>
          </p:nvPr>
        </p:nvSpPr>
        <p:spPr>
          <a:xfrm>
            <a:off x="3046558" y="2243038"/>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1" name="Image Placeholder 1">
            <a:extLst>
              <a:ext uri="{FF2B5EF4-FFF2-40B4-BE49-F238E27FC236}">
                <a16:creationId xmlns:a16="http://schemas.microsoft.com/office/drawing/2014/main" id="{66E1458E-39F6-40CD-9470-ECD7BC49AB63}"/>
              </a:ext>
            </a:extLst>
          </p:cNvPr>
          <p:cNvSpPr>
            <a:spLocks noGrp="1"/>
          </p:cNvSpPr>
          <p:nvPr>
            <p:ph type="pic" sz="quarter" idx="45"/>
          </p:nvPr>
        </p:nvSpPr>
        <p:spPr>
          <a:xfrm>
            <a:off x="5685128" y="2243038"/>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4" name="Image Placeholder 1">
            <a:extLst>
              <a:ext uri="{FF2B5EF4-FFF2-40B4-BE49-F238E27FC236}">
                <a16:creationId xmlns:a16="http://schemas.microsoft.com/office/drawing/2014/main" id="{D0C54BA1-4F46-4FDF-AFCE-905F9B1AF117}"/>
              </a:ext>
            </a:extLst>
          </p:cNvPr>
          <p:cNvSpPr>
            <a:spLocks noGrp="1"/>
          </p:cNvSpPr>
          <p:nvPr>
            <p:ph type="pic" sz="quarter" idx="48"/>
          </p:nvPr>
        </p:nvSpPr>
        <p:spPr>
          <a:xfrm>
            <a:off x="8323698" y="2243038"/>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1" name="Team Title 1">
            <a:extLst>
              <a:ext uri="{FF2B5EF4-FFF2-40B4-BE49-F238E27FC236}">
                <a16:creationId xmlns:a16="http://schemas.microsoft.com/office/drawing/2014/main" id="{72C98B28-49E2-43C9-82C5-31474C76B2A1}"/>
              </a:ext>
            </a:extLst>
          </p:cNvPr>
          <p:cNvSpPr>
            <a:spLocks noGrp="1"/>
          </p:cNvSpPr>
          <p:nvPr>
            <p:ph type="body" sz="quarter" idx="53" hasCustomPrompt="1"/>
          </p:nvPr>
        </p:nvSpPr>
        <p:spPr>
          <a:xfrm>
            <a:off x="8324444" y="1415038"/>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3" name="Team Title 1">
            <a:extLst>
              <a:ext uri="{FF2B5EF4-FFF2-40B4-BE49-F238E27FC236}">
                <a16:creationId xmlns:a16="http://schemas.microsoft.com/office/drawing/2014/main" id="{87AD3233-D9D1-48D0-8401-AFD59E8865EE}"/>
              </a:ext>
            </a:extLst>
          </p:cNvPr>
          <p:cNvSpPr>
            <a:spLocks noGrp="1"/>
          </p:cNvSpPr>
          <p:nvPr>
            <p:ph type="body" sz="quarter" idx="54" hasCustomPrompt="1"/>
          </p:nvPr>
        </p:nvSpPr>
        <p:spPr>
          <a:xfrm>
            <a:off x="5687360" y="1415038"/>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4" name="Team Title 1">
            <a:extLst>
              <a:ext uri="{FF2B5EF4-FFF2-40B4-BE49-F238E27FC236}">
                <a16:creationId xmlns:a16="http://schemas.microsoft.com/office/drawing/2014/main" id="{700F9C90-3894-4BC9-AFAE-FA356C24CD8F}"/>
              </a:ext>
            </a:extLst>
          </p:cNvPr>
          <p:cNvSpPr>
            <a:spLocks noGrp="1"/>
          </p:cNvSpPr>
          <p:nvPr>
            <p:ph type="body" sz="quarter" idx="55" hasCustomPrompt="1"/>
          </p:nvPr>
        </p:nvSpPr>
        <p:spPr>
          <a:xfrm>
            <a:off x="3050276" y="1415038"/>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5" name="Team Title 1">
            <a:extLst>
              <a:ext uri="{FF2B5EF4-FFF2-40B4-BE49-F238E27FC236}">
                <a16:creationId xmlns:a16="http://schemas.microsoft.com/office/drawing/2014/main" id="{5E8B6B88-5C21-4B98-A195-C53FE2B1ECC2}"/>
              </a:ext>
            </a:extLst>
          </p:cNvPr>
          <p:cNvSpPr>
            <a:spLocks noGrp="1"/>
          </p:cNvSpPr>
          <p:nvPr>
            <p:ph type="body" sz="quarter" idx="56" hasCustomPrompt="1"/>
          </p:nvPr>
        </p:nvSpPr>
        <p:spPr>
          <a:xfrm>
            <a:off x="413192" y="1415038"/>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7" name="Image Placeholder 1">
            <a:extLst>
              <a:ext uri="{FF2B5EF4-FFF2-40B4-BE49-F238E27FC236}">
                <a16:creationId xmlns:a16="http://schemas.microsoft.com/office/drawing/2014/main" id="{6D6E417F-AB8D-417B-8F78-1E8FD23C81C1}"/>
              </a:ext>
            </a:extLst>
          </p:cNvPr>
          <p:cNvSpPr>
            <a:spLocks noGrp="1"/>
          </p:cNvSpPr>
          <p:nvPr>
            <p:ph type="pic" sz="quarter" idx="57"/>
          </p:nvPr>
        </p:nvSpPr>
        <p:spPr>
          <a:xfrm>
            <a:off x="9642983" y="44651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0" name="Team Title 1">
            <a:extLst>
              <a:ext uri="{FF2B5EF4-FFF2-40B4-BE49-F238E27FC236}">
                <a16:creationId xmlns:a16="http://schemas.microsoft.com/office/drawing/2014/main" id="{7A40EAD6-8712-4519-9503-4D3EC857C129}"/>
              </a:ext>
            </a:extLst>
          </p:cNvPr>
          <p:cNvSpPr>
            <a:spLocks noGrp="1"/>
          </p:cNvSpPr>
          <p:nvPr>
            <p:ph type="body" sz="quarter" idx="58" hasCustomPrompt="1"/>
          </p:nvPr>
        </p:nvSpPr>
        <p:spPr>
          <a:xfrm>
            <a:off x="9642983" y="569667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43" name="Image Placeholder 1">
            <a:extLst>
              <a:ext uri="{FF2B5EF4-FFF2-40B4-BE49-F238E27FC236}">
                <a16:creationId xmlns:a16="http://schemas.microsoft.com/office/drawing/2014/main" id="{28C00D75-A527-4F30-8CBD-12546E9F3512}"/>
              </a:ext>
            </a:extLst>
          </p:cNvPr>
          <p:cNvSpPr>
            <a:spLocks noGrp="1"/>
          </p:cNvSpPr>
          <p:nvPr>
            <p:ph type="pic" sz="quarter" idx="59"/>
          </p:nvPr>
        </p:nvSpPr>
        <p:spPr>
          <a:xfrm>
            <a:off x="7004413" y="44651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6" name="Image Placeholder 1">
            <a:extLst>
              <a:ext uri="{FF2B5EF4-FFF2-40B4-BE49-F238E27FC236}">
                <a16:creationId xmlns:a16="http://schemas.microsoft.com/office/drawing/2014/main" id="{D8AA4FCD-FDBE-4D60-9FDD-078C1C054E40}"/>
              </a:ext>
            </a:extLst>
          </p:cNvPr>
          <p:cNvSpPr>
            <a:spLocks noGrp="1"/>
          </p:cNvSpPr>
          <p:nvPr>
            <p:ph type="pic" sz="quarter" idx="60"/>
          </p:nvPr>
        </p:nvSpPr>
        <p:spPr>
          <a:xfrm>
            <a:off x="4365843" y="44651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51" name="Image Placeholder 1">
            <a:extLst>
              <a:ext uri="{FF2B5EF4-FFF2-40B4-BE49-F238E27FC236}">
                <a16:creationId xmlns:a16="http://schemas.microsoft.com/office/drawing/2014/main" id="{7168456E-91DD-48B4-96AE-FB10CBF9B509}"/>
              </a:ext>
            </a:extLst>
          </p:cNvPr>
          <p:cNvSpPr>
            <a:spLocks noGrp="1"/>
          </p:cNvSpPr>
          <p:nvPr>
            <p:ph type="pic" sz="quarter" idx="61"/>
          </p:nvPr>
        </p:nvSpPr>
        <p:spPr>
          <a:xfrm>
            <a:off x="1727273" y="44651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52" name="Team Title 1">
            <a:extLst>
              <a:ext uri="{FF2B5EF4-FFF2-40B4-BE49-F238E27FC236}">
                <a16:creationId xmlns:a16="http://schemas.microsoft.com/office/drawing/2014/main" id="{AEFE5B05-D171-4A15-94C3-B67630BC92F0}"/>
              </a:ext>
            </a:extLst>
          </p:cNvPr>
          <p:cNvSpPr>
            <a:spLocks noGrp="1"/>
          </p:cNvSpPr>
          <p:nvPr>
            <p:ph type="body" sz="quarter" idx="62" hasCustomPrompt="1"/>
          </p:nvPr>
        </p:nvSpPr>
        <p:spPr>
          <a:xfrm>
            <a:off x="7005902" y="569667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53" name="Team Title 1">
            <a:extLst>
              <a:ext uri="{FF2B5EF4-FFF2-40B4-BE49-F238E27FC236}">
                <a16:creationId xmlns:a16="http://schemas.microsoft.com/office/drawing/2014/main" id="{A8EAD321-69DC-49F5-84AD-4C868C9EBD5D}"/>
              </a:ext>
            </a:extLst>
          </p:cNvPr>
          <p:cNvSpPr>
            <a:spLocks noGrp="1"/>
          </p:cNvSpPr>
          <p:nvPr>
            <p:ph type="body" sz="quarter" idx="63" hasCustomPrompt="1"/>
          </p:nvPr>
        </p:nvSpPr>
        <p:spPr>
          <a:xfrm>
            <a:off x="4368818" y="569667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54" name="Team Title 1">
            <a:extLst>
              <a:ext uri="{FF2B5EF4-FFF2-40B4-BE49-F238E27FC236}">
                <a16:creationId xmlns:a16="http://schemas.microsoft.com/office/drawing/2014/main" id="{D79D2F6F-CE50-477A-B400-3D90B8A3C787}"/>
              </a:ext>
            </a:extLst>
          </p:cNvPr>
          <p:cNvSpPr>
            <a:spLocks noGrp="1"/>
          </p:cNvSpPr>
          <p:nvPr>
            <p:ph type="body" sz="quarter" idx="64" hasCustomPrompt="1"/>
          </p:nvPr>
        </p:nvSpPr>
        <p:spPr>
          <a:xfrm>
            <a:off x="1731734" y="569667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Tree>
    <p:extLst>
      <p:ext uri="{BB962C8B-B14F-4D97-AF65-F5344CB8AC3E}">
        <p14:creationId xmlns:p14="http://schemas.microsoft.com/office/powerpoint/2010/main" val="8797370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with photo v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300000" y="365126"/>
            <a:ext cx="11592000" cy="720000"/>
          </a:xfrm>
          <a:noFill/>
        </p:spPr>
        <p:txBody>
          <a:bodyPr/>
          <a:lstStyle>
            <a:lvl1pPr algn="l">
              <a:defRPr/>
            </a:lvl1pPr>
          </a:lstStyle>
          <a:p>
            <a:r>
              <a:rPr lang="en-US"/>
              <a:t>Click to edit Master title style</a:t>
            </a:r>
            <a:endParaRPr lang="en-CA"/>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3D00F427-CE55-4ECD-94A6-B0230502E445}"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25" name="Image Placeholder 1">
            <a:extLst>
              <a:ext uri="{FF2B5EF4-FFF2-40B4-BE49-F238E27FC236}">
                <a16:creationId xmlns:a16="http://schemas.microsoft.com/office/drawing/2014/main" id="{97E598A7-00C2-4C7D-A621-586C25B6C801}"/>
              </a:ext>
            </a:extLst>
          </p:cNvPr>
          <p:cNvSpPr>
            <a:spLocks noGrp="1"/>
          </p:cNvSpPr>
          <p:nvPr>
            <p:ph type="pic" sz="quarter" idx="35"/>
          </p:nvPr>
        </p:nvSpPr>
        <p:spPr>
          <a:xfrm>
            <a:off x="407988" y="23006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8" name="Image Placeholder 1">
            <a:extLst>
              <a:ext uri="{FF2B5EF4-FFF2-40B4-BE49-F238E27FC236}">
                <a16:creationId xmlns:a16="http://schemas.microsoft.com/office/drawing/2014/main" id="{FD104689-E47B-4048-928C-098136E8304C}"/>
              </a:ext>
            </a:extLst>
          </p:cNvPr>
          <p:cNvSpPr>
            <a:spLocks noGrp="1"/>
          </p:cNvSpPr>
          <p:nvPr>
            <p:ph type="pic" sz="quarter" idx="42"/>
          </p:nvPr>
        </p:nvSpPr>
        <p:spPr>
          <a:xfrm>
            <a:off x="3044018" y="23006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1" name="Image Placeholder 1">
            <a:extLst>
              <a:ext uri="{FF2B5EF4-FFF2-40B4-BE49-F238E27FC236}">
                <a16:creationId xmlns:a16="http://schemas.microsoft.com/office/drawing/2014/main" id="{66E1458E-39F6-40CD-9470-ECD7BC49AB63}"/>
              </a:ext>
            </a:extLst>
          </p:cNvPr>
          <p:cNvSpPr>
            <a:spLocks noGrp="1"/>
          </p:cNvSpPr>
          <p:nvPr>
            <p:ph type="pic" sz="quarter" idx="45"/>
          </p:nvPr>
        </p:nvSpPr>
        <p:spPr>
          <a:xfrm>
            <a:off x="5680048" y="23006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4" name="Image Placeholder 1">
            <a:extLst>
              <a:ext uri="{FF2B5EF4-FFF2-40B4-BE49-F238E27FC236}">
                <a16:creationId xmlns:a16="http://schemas.microsoft.com/office/drawing/2014/main" id="{D0C54BA1-4F46-4FDF-AFCE-905F9B1AF117}"/>
              </a:ext>
            </a:extLst>
          </p:cNvPr>
          <p:cNvSpPr>
            <a:spLocks noGrp="1"/>
          </p:cNvSpPr>
          <p:nvPr>
            <p:ph type="pic" sz="quarter" idx="48"/>
          </p:nvPr>
        </p:nvSpPr>
        <p:spPr>
          <a:xfrm>
            <a:off x="8316078" y="230062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31" name="Team Title 1">
            <a:extLst>
              <a:ext uri="{FF2B5EF4-FFF2-40B4-BE49-F238E27FC236}">
                <a16:creationId xmlns:a16="http://schemas.microsoft.com/office/drawing/2014/main" id="{72C98B28-49E2-43C9-82C5-31474C76B2A1}"/>
              </a:ext>
            </a:extLst>
          </p:cNvPr>
          <p:cNvSpPr>
            <a:spLocks noGrp="1"/>
          </p:cNvSpPr>
          <p:nvPr>
            <p:ph type="body" sz="quarter" idx="53" hasCustomPrompt="1"/>
          </p:nvPr>
        </p:nvSpPr>
        <p:spPr>
          <a:xfrm>
            <a:off x="8316824" y="3535423"/>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3" name="Team Title 1">
            <a:extLst>
              <a:ext uri="{FF2B5EF4-FFF2-40B4-BE49-F238E27FC236}">
                <a16:creationId xmlns:a16="http://schemas.microsoft.com/office/drawing/2014/main" id="{87AD3233-D9D1-48D0-8401-AFD59E8865EE}"/>
              </a:ext>
            </a:extLst>
          </p:cNvPr>
          <p:cNvSpPr>
            <a:spLocks noGrp="1"/>
          </p:cNvSpPr>
          <p:nvPr>
            <p:ph type="body" sz="quarter" idx="54" hasCustomPrompt="1"/>
          </p:nvPr>
        </p:nvSpPr>
        <p:spPr>
          <a:xfrm>
            <a:off x="5682280" y="3535423"/>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4" name="Team Title 1">
            <a:extLst>
              <a:ext uri="{FF2B5EF4-FFF2-40B4-BE49-F238E27FC236}">
                <a16:creationId xmlns:a16="http://schemas.microsoft.com/office/drawing/2014/main" id="{700F9C90-3894-4BC9-AFAE-FA356C24CD8F}"/>
              </a:ext>
            </a:extLst>
          </p:cNvPr>
          <p:cNvSpPr>
            <a:spLocks noGrp="1"/>
          </p:cNvSpPr>
          <p:nvPr>
            <p:ph type="body" sz="quarter" idx="55" hasCustomPrompt="1"/>
          </p:nvPr>
        </p:nvSpPr>
        <p:spPr>
          <a:xfrm>
            <a:off x="3047736" y="3535423"/>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5" name="Team Title 1">
            <a:extLst>
              <a:ext uri="{FF2B5EF4-FFF2-40B4-BE49-F238E27FC236}">
                <a16:creationId xmlns:a16="http://schemas.microsoft.com/office/drawing/2014/main" id="{5E8B6B88-5C21-4B98-A195-C53FE2B1ECC2}"/>
              </a:ext>
            </a:extLst>
          </p:cNvPr>
          <p:cNvSpPr>
            <a:spLocks noGrp="1"/>
          </p:cNvSpPr>
          <p:nvPr>
            <p:ph type="body" sz="quarter" idx="56" hasCustomPrompt="1"/>
          </p:nvPr>
        </p:nvSpPr>
        <p:spPr>
          <a:xfrm>
            <a:off x="413192" y="3535423"/>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37" name="Image Placeholder 1">
            <a:extLst>
              <a:ext uri="{FF2B5EF4-FFF2-40B4-BE49-F238E27FC236}">
                <a16:creationId xmlns:a16="http://schemas.microsoft.com/office/drawing/2014/main" id="{6D6E417F-AB8D-417B-8F78-1E8FD23C81C1}"/>
              </a:ext>
            </a:extLst>
          </p:cNvPr>
          <p:cNvSpPr>
            <a:spLocks noGrp="1"/>
          </p:cNvSpPr>
          <p:nvPr>
            <p:ph type="pic" sz="quarter" idx="57"/>
          </p:nvPr>
        </p:nvSpPr>
        <p:spPr>
          <a:xfrm>
            <a:off x="9634093" y="438466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0" name="Team Title 1">
            <a:extLst>
              <a:ext uri="{FF2B5EF4-FFF2-40B4-BE49-F238E27FC236}">
                <a16:creationId xmlns:a16="http://schemas.microsoft.com/office/drawing/2014/main" id="{7A40EAD6-8712-4519-9503-4D3EC857C129}"/>
              </a:ext>
            </a:extLst>
          </p:cNvPr>
          <p:cNvSpPr>
            <a:spLocks noGrp="1"/>
          </p:cNvSpPr>
          <p:nvPr>
            <p:ph type="body" sz="quarter" idx="58" hasCustomPrompt="1"/>
          </p:nvPr>
        </p:nvSpPr>
        <p:spPr>
          <a:xfrm>
            <a:off x="9634093" y="561621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43" name="Image Placeholder 1">
            <a:extLst>
              <a:ext uri="{FF2B5EF4-FFF2-40B4-BE49-F238E27FC236}">
                <a16:creationId xmlns:a16="http://schemas.microsoft.com/office/drawing/2014/main" id="{28C00D75-A527-4F30-8CBD-12546E9F3512}"/>
              </a:ext>
            </a:extLst>
          </p:cNvPr>
          <p:cNvSpPr>
            <a:spLocks noGrp="1"/>
          </p:cNvSpPr>
          <p:nvPr>
            <p:ph type="pic" sz="quarter" idx="59"/>
          </p:nvPr>
        </p:nvSpPr>
        <p:spPr>
          <a:xfrm>
            <a:off x="6998063" y="438466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46" name="Image Placeholder 1">
            <a:extLst>
              <a:ext uri="{FF2B5EF4-FFF2-40B4-BE49-F238E27FC236}">
                <a16:creationId xmlns:a16="http://schemas.microsoft.com/office/drawing/2014/main" id="{D8AA4FCD-FDBE-4D60-9FDD-078C1C054E40}"/>
              </a:ext>
            </a:extLst>
          </p:cNvPr>
          <p:cNvSpPr>
            <a:spLocks noGrp="1"/>
          </p:cNvSpPr>
          <p:nvPr>
            <p:ph type="pic" sz="quarter" idx="60"/>
          </p:nvPr>
        </p:nvSpPr>
        <p:spPr>
          <a:xfrm>
            <a:off x="4362033" y="438466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51" name="Image Placeholder 1">
            <a:extLst>
              <a:ext uri="{FF2B5EF4-FFF2-40B4-BE49-F238E27FC236}">
                <a16:creationId xmlns:a16="http://schemas.microsoft.com/office/drawing/2014/main" id="{7168456E-91DD-48B4-96AE-FB10CBF9B509}"/>
              </a:ext>
            </a:extLst>
          </p:cNvPr>
          <p:cNvSpPr>
            <a:spLocks noGrp="1"/>
          </p:cNvSpPr>
          <p:nvPr>
            <p:ph type="pic" sz="quarter" idx="61"/>
          </p:nvPr>
        </p:nvSpPr>
        <p:spPr>
          <a:xfrm>
            <a:off x="1726003" y="4384662"/>
            <a:ext cx="1875600" cy="11304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
        <p:nvSpPr>
          <p:cNvPr id="52" name="Team Title 1">
            <a:extLst>
              <a:ext uri="{FF2B5EF4-FFF2-40B4-BE49-F238E27FC236}">
                <a16:creationId xmlns:a16="http://schemas.microsoft.com/office/drawing/2014/main" id="{AEFE5B05-D171-4A15-94C3-B67630BC92F0}"/>
              </a:ext>
            </a:extLst>
          </p:cNvPr>
          <p:cNvSpPr>
            <a:spLocks noGrp="1"/>
          </p:cNvSpPr>
          <p:nvPr>
            <p:ph type="body" sz="quarter" idx="62" hasCustomPrompt="1"/>
          </p:nvPr>
        </p:nvSpPr>
        <p:spPr>
          <a:xfrm>
            <a:off x="6999552" y="561621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53" name="Team Title 1">
            <a:extLst>
              <a:ext uri="{FF2B5EF4-FFF2-40B4-BE49-F238E27FC236}">
                <a16:creationId xmlns:a16="http://schemas.microsoft.com/office/drawing/2014/main" id="{A8EAD321-69DC-49F5-84AD-4C868C9EBD5D}"/>
              </a:ext>
            </a:extLst>
          </p:cNvPr>
          <p:cNvSpPr>
            <a:spLocks noGrp="1"/>
          </p:cNvSpPr>
          <p:nvPr>
            <p:ph type="body" sz="quarter" idx="63" hasCustomPrompt="1"/>
          </p:nvPr>
        </p:nvSpPr>
        <p:spPr>
          <a:xfrm>
            <a:off x="4365008" y="561621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
        <p:nvSpPr>
          <p:cNvPr id="54" name="Team Title 1">
            <a:extLst>
              <a:ext uri="{FF2B5EF4-FFF2-40B4-BE49-F238E27FC236}">
                <a16:creationId xmlns:a16="http://schemas.microsoft.com/office/drawing/2014/main" id="{D79D2F6F-CE50-477A-B400-3D90B8A3C787}"/>
              </a:ext>
            </a:extLst>
          </p:cNvPr>
          <p:cNvSpPr>
            <a:spLocks noGrp="1"/>
          </p:cNvSpPr>
          <p:nvPr>
            <p:ph type="body" sz="quarter" idx="64" hasCustomPrompt="1"/>
          </p:nvPr>
        </p:nvSpPr>
        <p:spPr>
          <a:xfrm>
            <a:off x="1730464" y="5616215"/>
            <a:ext cx="1875600" cy="720000"/>
          </a:xfrm>
        </p:spPr>
        <p:txBody>
          <a:bodyPr wrap="square" anchor="t">
            <a:noAutofit/>
          </a:bodyPr>
          <a:lstStyle>
            <a:lvl1pPr marL="0" indent="0" algn="ctr">
              <a:buNone/>
              <a:defRPr sz="1600" b="0">
                <a:solidFill>
                  <a:schemeClr val="tx1"/>
                </a:solidFill>
              </a:defRPr>
            </a:lvl1pPr>
          </a:lstStyle>
          <a:p>
            <a:pPr lvl="0"/>
            <a:r>
              <a:rPr lang="en-US"/>
              <a:t>Here goes a short description</a:t>
            </a:r>
          </a:p>
        </p:txBody>
      </p:sp>
    </p:spTree>
    <p:extLst>
      <p:ext uri="{BB962C8B-B14F-4D97-AF65-F5344CB8AC3E}">
        <p14:creationId xmlns:p14="http://schemas.microsoft.com/office/powerpoint/2010/main" val="23428257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eature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D1023E-4856-E306-6735-218DC907D074}"/>
              </a:ext>
            </a:extLst>
          </p:cNvPr>
          <p:cNvSpPr>
            <a:spLocks noGrp="1"/>
          </p:cNvSpPr>
          <p:nvPr>
            <p:ph type="title"/>
          </p:nvPr>
        </p:nvSpPr>
        <p:spPr>
          <a:xfrm>
            <a:off x="300038" y="2605722"/>
            <a:ext cx="3998473" cy="1620000"/>
          </a:xfrm>
        </p:spPr>
        <p:txBody>
          <a:bodyPr anchor="ctr">
            <a:noAutofit/>
          </a:bodyPr>
          <a:lstStyle>
            <a:lvl1pPr algn="r">
              <a:defRPr sz="4400"/>
            </a:lvl1pPr>
          </a:lstStyle>
          <a:p>
            <a:r>
              <a:rPr lang="en-US"/>
              <a:t>Click to edit Master title style</a:t>
            </a:r>
            <a:endParaRPr lang="en-CA"/>
          </a:p>
        </p:txBody>
      </p:sp>
      <p:sp>
        <p:nvSpPr>
          <p:cNvPr id="11" name="Content Placeholder">
            <a:extLst>
              <a:ext uri="{FF2B5EF4-FFF2-40B4-BE49-F238E27FC236}">
                <a16:creationId xmlns:a16="http://schemas.microsoft.com/office/drawing/2014/main" id="{D9F55F05-987E-A2D3-4FCA-2E6FE7284A7A}"/>
              </a:ext>
            </a:extLst>
          </p:cNvPr>
          <p:cNvSpPr>
            <a:spLocks noGrp="1"/>
          </p:cNvSpPr>
          <p:nvPr>
            <p:ph sz="quarter" idx="14" hasCustomPrompt="1"/>
          </p:nvPr>
        </p:nvSpPr>
        <p:spPr>
          <a:xfrm>
            <a:off x="4937759" y="2605881"/>
            <a:ext cx="6954203" cy="1620000"/>
          </a:xfrm>
        </p:spPr>
        <p:txBody>
          <a:bodyPr anchor="ctr">
            <a:noAutofit/>
          </a:bodyPr>
          <a:lstStyle>
            <a:lvl1pPr marL="0" indent="0">
              <a:buNone/>
              <a:defRPr sz="3200"/>
            </a:lvl1pPr>
            <a:lvl2pPr>
              <a:defRPr sz="2800"/>
            </a:lvl2pPr>
            <a:lvl3pPr>
              <a:defRPr sz="2800"/>
            </a:lvl3pPr>
            <a:lvl4pPr>
              <a:defRPr sz="2800"/>
            </a:lvl4pPr>
            <a:lvl5pPr>
              <a:defRPr sz="2800"/>
            </a:lvl5pPr>
          </a:lstStyle>
          <a:p>
            <a:pPr lvl="0"/>
            <a:r>
              <a:rPr lang="en-US"/>
              <a:t>Click to edit Master text styles</a:t>
            </a:r>
          </a:p>
        </p:txBody>
      </p:sp>
      <p:cxnSp>
        <p:nvCxnSpPr>
          <p:cNvPr id="3" name="Straight Connector">
            <a:extLst>
              <a:ext uri="{FF2B5EF4-FFF2-40B4-BE49-F238E27FC236}">
                <a16:creationId xmlns:a16="http://schemas.microsoft.com/office/drawing/2014/main" id="{55886B2E-F05C-8B2B-BB49-1637AF6F5275}"/>
              </a:ext>
              <a:ext uri="{C183D7F6-B498-43B3-948B-1728B52AA6E4}">
                <adec:decorative xmlns:adec="http://schemas.microsoft.com/office/drawing/2017/decorative" val="1"/>
              </a:ext>
            </a:extLst>
          </p:cNvPr>
          <p:cNvCxnSpPr>
            <a:cxnSpLocks/>
          </p:cNvCxnSpPr>
          <p:nvPr userDrawn="1"/>
        </p:nvCxnSpPr>
        <p:spPr>
          <a:xfrm>
            <a:off x="4618135" y="2605881"/>
            <a:ext cx="0" cy="165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a:extLst>
              <a:ext uri="{FF2B5EF4-FFF2-40B4-BE49-F238E27FC236}">
                <a16:creationId xmlns:a16="http://schemas.microsoft.com/office/drawing/2014/main" id="{698086D2-066A-B8BB-0D41-1FABCFA1A528}"/>
              </a:ext>
            </a:extLst>
          </p:cNvPr>
          <p:cNvSpPr>
            <a:spLocks noGrp="1"/>
          </p:cNvSpPr>
          <p:nvPr>
            <p:ph type="dt" sz="half" idx="15"/>
          </p:nvPr>
        </p:nvSpPr>
        <p:spPr/>
        <p:txBody>
          <a:bodyPr/>
          <a:lstStyle/>
          <a:p>
            <a:pPr>
              <a:defRPr/>
            </a:pPr>
            <a:fld id="{4E455BCF-E968-4621-8EF9-7706086B224A}" type="datetime1">
              <a:rPr lang="en-CA" smtClean="0"/>
              <a:t>2026-05-18</a:t>
            </a:fld>
            <a:endParaRPr lang="en-CA"/>
          </a:p>
        </p:txBody>
      </p:sp>
      <p:sp>
        <p:nvSpPr>
          <p:cNvPr id="5" name="Footer Placeholder">
            <a:extLst>
              <a:ext uri="{FF2B5EF4-FFF2-40B4-BE49-F238E27FC236}">
                <a16:creationId xmlns:a16="http://schemas.microsoft.com/office/drawing/2014/main" id="{F0FA622A-9742-DC18-A428-3802A1EC7B13}"/>
              </a:ext>
            </a:extLst>
          </p:cNvPr>
          <p:cNvSpPr>
            <a:spLocks noGrp="1"/>
          </p:cNvSpPr>
          <p:nvPr>
            <p:ph type="ftr" sz="quarter" idx="16"/>
          </p:nvPr>
        </p:nvSpPr>
        <p:spPr/>
        <p:txBody>
          <a:bodyPr/>
          <a:lstStyle>
            <a:lvl1pPr>
              <a:defRPr>
                <a:solidFill>
                  <a:schemeClr val="tx1">
                    <a:lumMod val="65000"/>
                  </a:schemeClr>
                </a:solidFill>
              </a:defRPr>
            </a:lvl1pPr>
          </a:lstStyle>
          <a:p>
            <a:pPr>
              <a:defRPr/>
            </a:pPr>
            <a:r>
              <a:rPr lang="en-US"/>
              <a:t>©2025 Anapaya. All Rights Reserved. </a:t>
            </a:r>
          </a:p>
        </p:txBody>
      </p:sp>
      <p:sp>
        <p:nvSpPr>
          <p:cNvPr id="6" name="Slide Number Placeholder">
            <a:extLst>
              <a:ext uri="{FF2B5EF4-FFF2-40B4-BE49-F238E27FC236}">
                <a16:creationId xmlns:a16="http://schemas.microsoft.com/office/drawing/2014/main" id="{D2B70BD7-2534-C35B-298C-2C1D381A3EA3}"/>
              </a:ext>
            </a:extLst>
          </p:cNvPr>
          <p:cNvSpPr>
            <a:spLocks noGrp="1"/>
          </p:cNvSpPr>
          <p:nvPr>
            <p:ph type="sldNum" sz="quarter" idx="1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3312901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98A0AAC-C5D9-42FB-9493-155F077A4F6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10024181" y="5292269"/>
            <a:ext cx="1037026" cy="792000"/>
          </a:xfrm>
          <a:prstGeom prst="rect">
            <a:avLst/>
          </a:prstGeom>
        </p:spPr>
      </p:pic>
      <p:sp>
        <p:nvSpPr>
          <p:cNvPr id="2" name="Title">
            <a:extLst>
              <a:ext uri="{FF2B5EF4-FFF2-40B4-BE49-F238E27FC236}">
                <a16:creationId xmlns:a16="http://schemas.microsoft.com/office/drawing/2014/main" id="{4BE67CA8-2ED7-FA9C-11DA-941212EF29B3}"/>
              </a:ext>
            </a:extLst>
          </p:cNvPr>
          <p:cNvSpPr>
            <a:spLocks noGrp="1"/>
          </p:cNvSpPr>
          <p:nvPr>
            <p:ph type="title"/>
          </p:nvPr>
        </p:nvSpPr>
        <p:spPr>
          <a:xfrm>
            <a:off x="1649306" y="1789574"/>
            <a:ext cx="8778240" cy="3291840"/>
          </a:xfrm>
        </p:spPr>
        <p:txBody>
          <a:bodyPr>
            <a:normAutofit/>
          </a:bodyPr>
          <a:lstStyle>
            <a:lvl1pPr algn="ctr">
              <a:defRPr sz="2800" b="0" i="1"/>
            </a:lvl1pPr>
          </a:lstStyle>
          <a:p>
            <a:r>
              <a:rPr lang="en-US"/>
              <a:t>Click to edit Master title style</a:t>
            </a:r>
          </a:p>
        </p:txBody>
      </p:sp>
      <p:sp>
        <p:nvSpPr>
          <p:cNvPr id="10" name="Text Placeholder">
            <a:extLst>
              <a:ext uri="{FF2B5EF4-FFF2-40B4-BE49-F238E27FC236}">
                <a16:creationId xmlns:a16="http://schemas.microsoft.com/office/drawing/2014/main" id="{8927DFF5-8000-1E1D-45C2-735D71FCEEF4}"/>
              </a:ext>
            </a:extLst>
          </p:cNvPr>
          <p:cNvSpPr>
            <a:spLocks noGrp="1"/>
          </p:cNvSpPr>
          <p:nvPr>
            <p:ph type="body" sz="quarter" idx="15" hasCustomPrompt="1"/>
          </p:nvPr>
        </p:nvSpPr>
        <p:spPr>
          <a:xfrm>
            <a:off x="1649306" y="5325254"/>
            <a:ext cx="8229600" cy="603504"/>
          </a:xfrm>
        </p:spPr>
        <p:txBody>
          <a:bodyPr anchor="ctr">
            <a:normAutofit/>
          </a:bodyPr>
          <a:lstStyle>
            <a:lvl1pPr marL="0" indent="0" algn="r">
              <a:buNone/>
              <a:defRPr sz="2000" b="0"/>
            </a:lvl1pPr>
            <a:lvl2pPr marL="457200" indent="0">
              <a:buNone/>
              <a:defRPr/>
            </a:lvl2pPr>
          </a:lstStyle>
          <a:p>
            <a:pPr lvl="0"/>
            <a:r>
              <a:rPr lang="en-US"/>
              <a:t>Add Name &amp; Title</a:t>
            </a:r>
          </a:p>
        </p:txBody>
      </p:sp>
      <p:sp>
        <p:nvSpPr>
          <p:cNvPr id="3" name="Date Placeholder">
            <a:extLst>
              <a:ext uri="{FF2B5EF4-FFF2-40B4-BE49-F238E27FC236}">
                <a16:creationId xmlns:a16="http://schemas.microsoft.com/office/drawing/2014/main" id="{C2CF753B-277E-F394-5BC5-BDC5E7A2001A}"/>
              </a:ext>
            </a:extLst>
          </p:cNvPr>
          <p:cNvSpPr>
            <a:spLocks noGrp="1"/>
          </p:cNvSpPr>
          <p:nvPr>
            <p:ph type="dt" sz="half" idx="16"/>
          </p:nvPr>
        </p:nvSpPr>
        <p:spPr/>
        <p:txBody>
          <a:bodyPr/>
          <a:lstStyle/>
          <a:p>
            <a:pPr>
              <a:defRPr/>
            </a:pPr>
            <a:fld id="{2F3DCD86-8F89-4355-BD43-7957728A6D17}" type="datetime1">
              <a:rPr lang="en-CA" smtClean="0"/>
              <a:t>2026-05-18</a:t>
            </a:fld>
            <a:endParaRPr lang="en-CA"/>
          </a:p>
        </p:txBody>
      </p:sp>
      <p:sp>
        <p:nvSpPr>
          <p:cNvPr id="4" name="Footer Placeholder">
            <a:extLst>
              <a:ext uri="{FF2B5EF4-FFF2-40B4-BE49-F238E27FC236}">
                <a16:creationId xmlns:a16="http://schemas.microsoft.com/office/drawing/2014/main" id="{1311D9B7-F8AB-A956-6AF7-D58C8C24CBF9}"/>
              </a:ext>
            </a:extLst>
          </p:cNvPr>
          <p:cNvSpPr>
            <a:spLocks noGrp="1"/>
          </p:cNvSpPr>
          <p:nvPr>
            <p:ph type="ftr" sz="quarter" idx="17"/>
          </p:nvPr>
        </p:nvSpPr>
        <p:spPr/>
        <p:txBody>
          <a:bodyPr/>
          <a:lstStyle>
            <a:lvl1pPr>
              <a:defRPr>
                <a:solidFill>
                  <a:schemeClr val="tx1">
                    <a:lumMod val="65000"/>
                  </a:schemeClr>
                </a:solidFill>
              </a:defRPr>
            </a:lvl1pPr>
          </a:lstStyle>
          <a:p>
            <a:pPr>
              <a:defRPr/>
            </a:pPr>
            <a:r>
              <a:rPr lang="en-US"/>
              <a:t>©2025 Anapaya. All Rights Reserved. </a:t>
            </a:r>
          </a:p>
        </p:txBody>
      </p:sp>
      <p:sp>
        <p:nvSpPr>
          <p:cNvPr id="5" name="Slide Number Placeholder">
            <a:extLst>
              <a:ext uri="{FF2B5EF4-FFF2-40B4-BE49-F238E27FC236}">
                <a16:creationId xmlns:a16="http://schemas.microsoft.com/office/drawing/2014/main" id="{7A648E47-CD7A-2610-A553-508AE1D54321}"/>
              </a:ext>
            </a:extLst>
          </p:cNvPr>
          <p:cNvSpPr>
            <a:spLocks noGrp="1"/>
          </p:cNvSpPr>
          <p:nvPr>
            <p:ph type="sldNum" sz="quarter" idx="18"/>
          </p:nvPr>
        </p:nvSpPr>
        <p:spPr/>
        <p:txBody>
          <a:bodyPr/>
          <a:lstStyle/>
          <a:p>
            <a:pPr>
              <a:defRPr/>
            </a:pPr>
            <a:fld id="{6BD307FB-DB4C-6C47-A414-BA54DA0D2891}" type="slidenum">
              <a:rPr lang="en-CA" smtClean="0"/>
              <a:pPr>
                <a:defRPr/>
              </a:pPr>
              <a:t>‹#›</a:t>
            </a:fld>
            <a:endParaRPr lang="en-CA"/>
          </a:p>
        </p:txBody>
      </p:sp>
      <p:pic>
        <p:nvPicPr>
          <p:cNvPr id="11" name="Graphic 10">
            <a:extLst>
              <a:ext uri="{FF2B5EF4-FFF2-40B4-BE49-F238E27FC236}">
                <a16:creationId xmlns:a16="http://schemas.microsoft.com/office/drawing/2014/main" id="{065F68EA-6927-4586-8722-05C3801B5A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014032" y="786719"/>
            <a:ext cx="1037026" cy="792000"/>
          </a:xfrm>
          <a:prstGeom prst="rect">
            <a:avLst/>
          </a:prstGeom>
        </p:spPr>
      </p:pic>
    </p:spTree>
    <p:extLst>
      <p:ext uri="{BB962C8B-B14F-4D97-AF65-F5344CB8AC3E}">
        <p14:creationId xmlns:p14="http://schemas.microsoft.com/office/powerpoint/2010/main" val="29775824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Quote Color">
    <p:spTree>
      <p:nvGrpSpPr>
        <p:cNvPr id="1" name=""/>
        <p:cNvGrpSpPr/>
        <p:nvPr/>
      </p:nvGrpSpPr>
      <p:grpSpPr>
        <a:xfrm>
          <a:off x="0" y="0"/>
          <a:ext cx="0" cy="0"/>
          <a:chOff x="0" y="0"/>
          <a:chExt cx="0" cy="0"/>
        </a:xfrm>
      </p:grpSpPr>
      <p:sp>
        <p:nvSpPr>
          <p:cNvPr id="4" name="Rectangle BG Color">
            <a:extLst>
              <a:ext uri="{FF2B5EF4-FFF2-40B4-BE49-F238E27FC236}">
                <a16:creationId xmlns:a16="http://schemas.microsoft.com/office/drawing/2014/main" id="{45BBE7FF-197E-C349-BC44-90C6A19A4D11}"/>
              </a:ext>
            </a:extLst>
          </p:cNvPr>
          <p:cNvSpPr/>
          <p:nvPr userDrawn="1"/>
        </p:nvSpPr>
        <p:spPr>
          <a:xfrm>
            <a:off x="0" y="9832"/>
            <a:ext cx="12192000" cy="6858000"/>
          </a:xfrm>
          <a:prstGeom prst="rect">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2FF2ABAD-A9BE-4FAF-9804-E6D667A1116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10024181" y="5288024"/>
            <a:ext cx="1037026" cy="792000"/>
          </a:xfrm>
          <a:prstGeom prst="rect">
            <a:avLst/>
          </a:prstGeom>
        </p:spPr>
      </p:pic>
      <p:sp>
        <p:nvSpPr>
          <p:cNvPr id="2" name="Title">
            <a:extLst>
              <a:ext uri="{FF2B5EF4-FFF2-40B4-BE49-F238E27FC236}">
                <a16:creationId xmlns:a16="http://schemas.microsoft.com/office/drawing/2014/main" id="{4BE67CA8-2ED7-FA9C-11DA-941212EF29B3}"/>
              </a:ext>
            </a:extLst>
          </p:cNvPr>
          <p:cNvSpPr>
            <a:spLocks noGrp="1"/>
          </p:cNvSpPr>
          <p:nvPr>
            <p:ph type="title"/>
          </p:nvPr>
        </p:nvSpPr>
        <p:spPr>
          <a:xfrm>
            <a:off x="1649306" y="1785329"/>
            <a:ext cx="8778240" cy="3291840"/>
          </a:xfrm>
        </p:spPr>
        <p:txBody>
          <a:bodyPr>
            <a:normAutofit/>
          </a:bodyPr>
          <a:lstStyle>
            <a:lvl1pPr algn="ctr">
              <a:defRPr sz="2800" b="0" i="1">
                <a:solidFill>
                  <a:schemeClr val="tx1"/>
                </a:solidFill>
              </a:defRPr>
            </a:lvl1pPr>
          </a:lstStyle>
          <a:p>
            <a:r>
              <a:rPr lang="en-US"/>
              <a:t>Click to edit Master title style</a:t>
            </a:r>
          </a:p>
        </p:txBody>
      </p:sp>
      <p:sp>
        <p:nvSpPr>
          <p:cNvPr id="10" name="Text Placeholder">
            <a:extLst>
              <a:ext uri="{FF2B5EF4-FFF2-40B4-BE49-F238E27FC236}">
                <a16:creationId xmlns:a16="http://schemas.microsoft.com/office/drawing/2014/main" id="{8927DFF5-8000-1E1D-45C2-735D71FCEEF4}"/>
              </a:ext>
            </a:extLst>
          </p:cNvPr>
          <p:cNvSpPr>
            <a:spLocks noGrp="1"/>
          </p:cNvSpPr>
          <p:nvPr>
            <p:ph type="body" sz="quarter" idx="15" hasCustomPrompt="1"/>
          </p:nvPr>
        </p:nvSpPr>
        <p:spPr>
          <a:xfrm>
            <a:off x="1649306" y="5334323"/>
            <a:ext cx="8229600" cy="603504"/>
          </a:xfrm>
        </p:spPr>
        <p:txBody>
          <a:bodyPr anchor="ctr">
            <a:normAutofit/>
          </a:bodyPr>
          <a:lstStyle>
            <a:lvl1pPr marL="0" indent="0" algn="r">
              <a:buNone/>
              <a:defRPr sz="2000" b="0">
                <a:solidFill>
                  <a:schemeClr val="tx1"/>
                </a:solidFill>
              </a:defRPr>
            </a:lvl1pPr>
            <a:lvl2pPr marL="457200" indent="0">
              <a:buNone/>
              <a:defRPr/>
            </a:lvl2pPr>
          </a:lstStyle>
          <a:p>
            <a:pPr lvl="0"/>
            <a:r>
              <a:rPr lang="en-US"/>
              <a:t>Add Name &amp; Title</a:t>
            </a:r>
          </a:p>
        </p:txBody>
      </p:sp>
      <p:sp>
        <p:nvSpPr>
          <p:cNvPr id="7" name="Date Placeholder">
            <a:extLst>
              <a:ext uri="{FF2B5EF4-FFF2-40B4-BE49-F238E27FC236}">
                <a16:creationId xmlns:a16="http://schemas.microsoft.com/office/drawing/2014/main" id="{DE2B009F-20A0-AA03-06F2-7573BEC4C96C}"/>
              </a:ext>
            </a:extLst>
          </p:cNvPr>
          <p:cNvSpPr>
            <a:spLocks noGrp="1"/>
          </p:cNvSpPr>
          <p:nvPr>
            <p:ph type="dt" sz="half" idx="16"/>
          </p:nvPr>
        </p:nvSpPr>
        <p:spPr/>
        <p:txBody>
          <a:bodyPr/>
          <a:lstStyle>
            <a:lvl1pPr>
              <a:defRPr>
                <a:solidFill>
                  <a:schemeClr val="tx1">
                    <a:lumMod val="85000"/>
                  </a:schemeClr>
                </a:solidFill>
              </a:defRPr>
            </a:lvl1pPr>
          </a:lstStyle>
          <a:p>
            <a:pPr>
              <a:defRPr/>
            </a:pPr>
            <a:fld id="{27DA09CA-5E3C-4008-BEEC-35F0B355F0FD}" type="datetime1">
              <a:rPr lang="en-CA" smtClean="0"/>
              <a:t>2026-05-18</a:t>
            </a:fld>
            <a:endParaRPr lang="en-CA"/>
          </a:p>
        </p:txBody>
      </p:sp>
      <p:sp>
        <p:nvSpPr>
          <p:cNvPr id="8" name="Footer Placeholder">
            <a:extLst>
              <a:ext uri="{FF2B5EF4-FFF2-40B4-BE49-F238E27FC236}">
                <a16:creationId xmlns:a16="http://schemas.microsoft.com/office/drawing/2014/main" id="{6F376878-05EE-5A7C-DFCD-B03AFA14A4BA}"/>
              </a:ext>
            </a:extLst>
          </p:cNvPr>
          <p:cNvSpPr>
            <a:spLocks noGrp="1"/>
          </p:cNvSpPr>
          <p:nvPr>
            <p:ph type="ftr" sz="quarter" idx="17"/>
          </p:nvPr>
        </p:nvSpPr>
        <p:spPr/>
        <p:txBody>
          <a:bodyPr/>
          <a:lstStyle>
            <a:lvl1pPr>
              <a:defRPr>
                <a:solidFill>
                  <a:schemeClr val="tx1">
                    <a:lumMod val="85000"/>
                  </a:schemeClr>
                </a:solidFill>
              </a:defRPr>
            </a:lvl1pPr>
          </a:lstStyle>
          <a:p>
            <a:pPr>
              <a:defRPr/>
            </a:pPr>
            <a:r>
              <a:rPr lang="en-US"/>
              <a:t>©2025 Anapaya. All Rights Reserved. </a:t>
            </a:r>
          </a:p>
        </p:txBody>
      </p:sp>
      <p:sp>
        <p:nvSpPr>
          <p:cNvPr id="9" name="Slide Number Placeholder">
            <a:extLst>
              <a:ext uri="{FF2B5EF4-FFF2-40B4-BE49-F238E27FC236}">
                <a16:creationId xmlns:a16="http://schemas.microsoft.com/office/drawing/2014/main" id="{4C43CF4F-C856-6E2B-5504-16097DB68D63}"/>
              </a:ext>
            </a:extLst>
          </p:cNvPr>
          <p:cNvSpPr>
            <a:spLocks noGrp="1"/>
          </p:cNvSpPr>
          <p:nvPr>
            <p:ph type="sldNum" sz="quarter" idx="18"/>
          </p:nvPr>
        </p:nvSpPr>
        <p:spPr/>
        <p:txBody>
          <a:bodyPr/>
          <a:lstStyle>
            <a:lvl1pPr>
              <a:defRPr>
                <a:solidFill>
                  <a:schemeClr val="tx1">
                    <a:lumMod val="85000"/>
                  </a:schemeClr>
                </a:solidFill>
              </a:defRPr>
            </a:lvl1pPr>
          </a:lstStyle>
          <a:p>
            <a:pPr>
              <a:defRPr/>
            </a:pPr>
            <a:fld id="{6BD307FB-DB4C-6C47-A414-BA54DA0D2891}" type="slidenum">
              <a:rPr lang="en-CA" smtClean="0"/>
              <a:pPr>
                <a:defRPr/>
              </a:pPr>
              <a:t>‹#›</a:t>
            </a:fld>
            <a:endParaRPr lang="en-CA"/>
          </a:p>
        </p:txBody>
      </p:sp>
      <p:pic>
        <p:nvPicPr>
          <p:cNvPr id="14" name="Graphic 13">
            <a:extLst>
              <a:ext uri="{FF2B5EF4-FFF2-40B4-BE49-F238E27FC236}">
                <a16:creationId xmlns:a16="http://schemas.microsoft.com/office/drawing/2014/main" id="{FDD30798-9B22-40C5-AB01-6C44E278F65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1014032" y="782474"/>
            <a:ext cx="1037026" cy="792000"/>
          </a:xfrm>
          <a:prstGeom prst="rect">
            <a:avLst/>
          </a:prstGeom>
        </p:spPr>
      </p:pic>
      <p:pic>
        <p:nvPicPr>
          <p:cNvPr id="15" name="Graphic 14">
            <a:extLst>
              <a:ext uri="{FF2B5EF4-FFF2-40B4-BE49-F238E27FC236}">
                <a16:creationId xmlns:a16="http://schemas.microsoft.com/office/drawing/2014/main" id="{CAD46159-EE3C-4631-A036-27C9EFF3AB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07988" y="6465235"/>
            <a:ext cx="1022264" cy="126000"/>
          </a:xfrm>
          <a:prstGeom prst="rect">
            <a:avLst/>
          </a:prstGeom>
        </p:spPr>
      </p:pic>
      <p:pic>
        <p:nvPicPr>
          <p:cNvPr id="12" name="Graphic 11">
            <a:extLst>
              <a:ext uri="{FF2B5EF4-FFF2-40B4-BE49-F238E27FC236}">
                <a16:creationId xmlns:a16="http://schemas.microsoft.com/office/drawing/2014/main" id="{62196EA3-7039-47A1-8B79-E16C5047148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610987" y="6478670"/>
            <a:ext cx="1829333" cy="126000"/>
          </a:xfrm>
          <a:prstGeom prst="rect">
            <a:avLst/>
          </a:prstGeom>
        </p:spPr>
      </p:pic>
    </p:spTree>
    <p:extLst>
      <p:ext uri="{BB962C8B-B14F-4D97-AF65-F5344CB8AC3E}">
        <p14:creationId xmlns:p14="http://schemas.microsoft.com/office/powerpoint/2010/main" val="406144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stimonial with picture on th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BE67CA8-2ED7-FA9C-11DA-941212EF29B3}"/>
              </a:ext>
            </a:extLst>
          </p:cNvPr>
          <p:cNvSpPr>
            <a:spLocks noGrp="1"/>
          </p:cNvSpPr>
          <p:nvPr>
            <p:ph type="title"/>
          </p:nvPr>
        </p:nvSpPr>
        <p:spPr>
          <a:xfrm>
            <a:off x="1981398" y="2016882"/>
            <a:ext cx="5760000" cy="2700000"/>
          </a:xfrm>
        </p:spPr>
        <p:txBody>
          <a:bodyPr>
            <a:normAutofit/>
          </a:bodyPr>
          <a:lstStyle>
            <a:lvl1pPr algn="l">
              <a:defRPr sz="2800" b="0" i="1">
                <a:latin typeface="+mn-lt"/>
              </a:defRPr>
            </a:lvl1pPr>
          </a:lstStyle>
          <a:p>
            <a:r>
              <a:rPr lang="en-US"/>
              <a:t>Click to edit Master title style</a:t>
            </a:r>
          </a:p>
        </p:txBody>
      </p:sp>
      <p:sp>
        <p:nvSpPr>
          <p:cNvPr id="10" name="Text Placeholder">
            <a:extLst>
              <a:ext uri="{FF2B5EF4-FFF2-40B4-BE49-F238E27FC236}">
                <a16:creationId xmlns:a16="http://schemas.microsoft.com/office/drawing/2014/main" id="{8927DFF5-8000-1E1D-45C2-735D71FCEEF4}"/>
              </a:ext>
            </a:extLst>
          </p:cNvPr>
          <p:cNvSpPr>
            <a:spLocks noGrp="1"/>
          </p:cNvSpPr>
          <p:nvPr>
            <p:ph type="body" sz="quarter" idx="15" hasCustomPrompt="1"/>
          </p:nvPr>
        </p:nvSpPr>
        <p:spPr>
          <a:xfrm>
            <a:off x="6096000" y="5061237"/>
            <a:ext cx="3928181" cy="603504"/>
          </a:xfrm>
        </p:spPr>
        <p:txBody>
          <a:bodyPr anchor="ctr">
            <a:normAutofit/>
          </a:bodyPr>
          <a:lstStyle>
            <a:lvl1pPr marL="0" indent="0" algn="r">
              <a:buNone/>
              <a:defRPr sz="2000" b="0"/>
            </a:lvl1pPr>
            <a:lvl2pPr marL="457200" indent="0">
              <a:buNone/>
              <a:defRPr/>
            </a:lvl2pPr>
          </a:lstStyle>
          <a:p>
            <a:pPr lvl="0"/>
            <a:r>
              <a:rPr lang="en-US"/>
              <a:t>Add Name &amp; Title</a:t>
            </a:r>
          </a:p>
        </p:txBody>
      </p:sp>
      <p:sp>
        <p:nvSpPr>
          <p:cNvPr id="3" name="Date Placeholder">
            <a:extLst>
              <a:ext uri="{FF2B5EF4-FFF2-40B4-BE49-F238E27FC236}">
                <a16:creationId xmlns:a16="http://schemas.microsoft.com/office/drawing/2014/main" id="{C2CF753B-277E-F394-5BC5-BDC5E7A2001A}"/>
              </a:ext>
            </a:extLst>
          </p:cNvPr>
          <p:cNvSpPr>
            <a:spLocks noGrp="1"/>
          </p:cNvSpPr>
          <p:nvPr>
            <p:ph type="dt" sz="half" idx="16"/>
          </p:nvPr>
        </p:nvSpPr>
        <p:spPr/>
        <p:txBody>
          <a:bodyPr/>
          <a:lstStyle/>
          <a:p>
            <a:pPr>
              <a:defRPr/>
            </a:pPr>
            <a:fld id="{A59F44D3-C9F7-4FAA-9EEA-486D359B79DA}" type="datetime1">
              <a:rPr lang="en-CA" smtClean="0"/>
              <a:t>2026-05-18</a:t>
            </a:fld>
            <a:endParaRPr lang="en-CA"/>
          </a:p>
        </p:txBody>
      </p:sp>
      <p:sp>
        <p:nvSpPr>
          <p:cNvPr id="4" name="Footer Placeholder">
            <a:extLst>
              <a:ext uri="{FF2B5EF4-FFF2-40B4-BE49-F238E27FC236}">
                <a16:creationId xmlns:a16="http://schemas.microsoft.com/office/drawing/2014/main" id="{1311D9B7-F8AB-A956-6AF7-D58C8C24CBF9}"/>
              </a:ext>
            </a:extLst>
          </p:cNvPr>
          <p:cNvSpPr>
            <a:spLocks noGrp="1"/>
          </p:cNvSpPr>
          <p:nvPr>
            <p:ph type="ftr" sz="quarter" idx="17"/>
          </p:nvPr>
        </p:nvSpPr>
        <p:spPr/>
        <p:txBody>
          <a:bodyPr/>
          <a:lstStyle>
            <a:lvl1pPr>
              <a:defRPr>
                <a:solidFill>
                  <a:schemeClr val="tx1">
                    <a:lumMod val="65000"/>
                  </a:schemeClr>
                </a:solidFill>
              </a:defRPr>
            </a:lvl1pPr>
          </a:lstStyle>
          <a:p>
            <a:pPr>
              <a:defRPr/>
            </a:pPr>
            <a:r>
              <a:rPr lang="en-US"/>
              <a:t>©2025 Anapaya. All Rights Reserved. </a:t>
            </a:r>
          </a:p>
        </p:txBody>
      </p:sp>
      <p:sp>
        <p:nvSpPr>
          <p:cNvPr id="5" name="Slide Number Placeholder">
            <a:extLst>
              <a:ext uri="{FF2B5EF4-FFF2-40B4-BE49-F238E27FC236}">
                <a16:creationId xmlns:a16="http://schemas.microsoft.com/office/drawing/2014/main" id="{7A648E47-CD7A-2610-A553-508AE1D54321}"/>
              </a:ext>
            </a:extLst>
          </p:cNvPr>
          <p:cNvSpPr>
            <a:spLocks noGrp="1"/>
          </p:cNvSpPr>
          <p:nvPr>
            <p:ph type="sldNum" sz="quarter" idx="18"/>
          </p:nvPr>
        </p:nvSpPr>
        <p:spPr/>
        <p:txBody>
          <a:bodyPr/>
          <a:lstStyle/>
          <a:p>
            <a:pPr>
              <a:defRPr/>
            </a:pPr>
            <a:fld id="{6BD307FB-DB4C-6C47-A414-BA54DA0D2891}" type="slidenum">
              <a:rPr lang="en-CA" smtClean="0"/>
              <a:pPr>
                <a:defRPr/>
              </a:pPr>
              <a:t>‹#›</a:t>
            </a:fld>
            <a:endParaRPr lang="en-CA"/>
          </a:p>
        </p:txBody>
      </p:sp>
      <p:pic>
        <p:nvPicPr>
          <p:cNvPr id="9" name="Graphic 8">
            <a:extLst>
              <a:ext uri="{FF2B5EF4-FFF2-40B4-BE49-F238E27FC236}">
                <a16:creationId xmlns:a16="http://schemas.microsoft.com/office/drawing/2014/main" id="{398A0AAC-C5D9-42FB-9493-155F077A4F6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10210602" y="5153200"/>
            <a:ext cx="1037026" cy="792000"/>
          </a:xfrm>
          <a:prstGeom prst="rect">
            <a:avLst/>
          </a:prstGeom>
        </p:spPr>
      </p:pic>
      <p:pic>
        <p:nvPicPr>
          <p:cNvPr id="11" name="Graphic 10">
            <a:extLst>
              <a:ext uri="{FF2B5EF4-FFF2-40B4-BE49-F238E27FC236}">
                <a16:creationId xmlns:a16="http://schemas.microsoft.com/office/drawing/2014/main" id="{065F68EA-6927-4586-8722-05C3801B5A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944372" y="912800"/>
            <a:ext cx="1037026" cy="792000"/>
          </a:xfrm>
          <a:prstGeom prst="rect">
            <a:avLst/>
          </a:prstGeom>
        </p:spPr>
      </p:pic>
      <p:sp>
        <p:nvSpPr>
          <p:cNvPr id="12" name="Image Placeholder 1">
            <a:extLst>
              <a:ext uri="{FF2B5EF4-FFF2-40B4-BE49-F238E27FC236}">
                <a16:creationId xmlns:a16="http://schemas.microsoft.com/office/drawing/2014/main" id="{C8437A55-F2F4-4965-A25B-89FBF92A5F7F}"/>
              </a:ext>
            </a:extLst>
          </p:cNvPr>
          <p:cNvSpPr>
            <a:spLocks noGrp="1"/>
          </p:cNvSpPr>
          <p:nvPr userDrawn="1">
            <p:ph type="pic" sz="quarter" idx="35"/>
          </p:nvPr>
        </p:nvSpPr>
        <p:spPr>
          <a:xfrm>
            <a:off x="7864181" y="2016882"/>
            <a:ext cx="2160000" cy="27000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Tree>
    <p:extLst>
      <p:ext uri="{BB962C8B-B14F-4D97-AF65-F5344CB8AC3E}">
        <p14:creationId xmlns:p14="http://schemas.microsoft.com/office/powerpoint/2010/main" val="431000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stimonial with picture on the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BE67CA8-2ED7-FA9C-11DA-941212EF29B3}"/>
              </a:ext>
            </a:extLst>
          </p:cNvPr>
          <p:cNvSpPr>
            <a:spLocks noGrp="1"/>
          </p:cNvSpPr>
          <p:nvPr>
            <p:ph type="title"/>
          </p:nvPr>
        </p:nvSpPr>
        <p:spPr>
          <a:xfrm>
            <a:off x="4450602" y="2016882"/>
            <a:ext cx="5573579" cy="2700000"/>
          </a:xfrm>
        </p:spPr>
        <p:txBody>
          <a:bodyPr>
            <a:normAutofit/>
          </a:bodyPr>
          <a:lstStyle>
            <a:lvl1pPr algn="l">
              <a:defRPr sz="2800" b="0" i="1">
                <a:latin typeface="+mn-lt"/>
              </a:defRPr>
            </a:lvl1pPr>
          </a:lstStyle>
          <a:p>
            <a:r>
              <a:rPr lang="en-US"/>
              <a:t>Click to edit Master title style</a:t>
            </a:r>
          </a:p>
        </p:txBody>
      </p:sp>
      <p:sp>
        <p:nvSpPr>
          <p:cNvPr id="10" name="Text Placeholder">
            <a:extLst>
              <a:ext uri="{FF2B5EF4-FFF2-40B4-BE49-F238E27FC236}">
                <a16:creationId xmlns:a16="http://schemas.microsoft.com/office/drawing/2014/main" id="{8927DFF5-8000-1E1D-45C2-735D71FCEEF4}"/>
              </a:ext>
            </a:extLst>
          </p:cNvPr>
          <p:cNvSpPr>
            <a:spLocks noGrp="1"/>
          </p:cNvSpPr>
          <p:nvPr>
            <p:ph type="body" sz="quarter" idx="15" hasCustomPrompt="1"/>
          </p:nvPr>
        </p:nvSpPr>
        <p:spPr>
          <a:xfrm>
            <a:off x="6096000" y="5061237"/>
            <a:ext cx="3928181" cy="603504"/>
          </a:xfrm>
        </p:spPr>
        <p:txBody>
          <a:bodyPr anchor="ctr">
            <a:normAutofit/>
          </a:bodyPr>
          <a:lstStyle>
            <a:lvl1pPr marL="0" indent="0" algn="r">
              <a:buNone/>
              <a:defRPr sz="2000" b="0"/>
            </a:lvl1pPr>
            <a:lvl2pPr marL="457200" indent="0">
              <a:buNone/>
              <a:defRPr/>
            </a:lvl2pPr>
          </a:lstStyle>
          <a:p>
            <a:pPr lvl="0"/>
            <a:r>
              <a:rPr lang="en-US"/>
              <a:t>Add Name &amp; Title</a:t>
            </a:r>
          </a:p>
        </p:txBody>
      </p:sp>
      <p:sp>
        <p:nvSpPr>
          <p:cNvPr id="3" name="Date Placeholder">
            <a:extLst>
              <a:ext uri="{FF2B5EF4-FFF2-40B4-BE49-F238E27FC236}">
                <a16:creationId xmlns:a16="http://schemas.microsoft.com/office/drawing/2014/main" id="{C2CF753B-277E-F394-5BC5-BDC5E7A2001A}"/>
              </a:ext>
            </a:extLst>
          </p:cNvPr>
          <p:cNvSpPr>
            <a:spLocks noGrp="1"/>
          </p:cNvSpPr>
          <p:nvPr>
            <p:ph type="dt" sz="half" idx="16"/>
          </p:nvPr>
        </p:nvSpPr>
        <p:spPr/>
        <p:txBody>
          <a:bodyPr/>
          <a:lstStyle/>
          <a:p>
            <a:pPr>
              <a:defRPr/>
            </a:pPr>
            <a:fld id="{A59F44D3-C9F7-4FAA-9EEA-486D359B79DA}" type="datetime1">
              <a:rPr lang="en-CA" smtClean="0"/>
              <a:t>2026-05-18</a:t>
            </a:fld>
            <a:endParaRPr lang="en-CA"/>
          </a:p>
        </p:txBody>
      </p:sp>
      <p:sp>
        <p:nvSpPr>
          <p:cNvPr id="4" name="Footer Placeholder">
            <a:extLst>
              <a:ext uri="{FF2B5EF4-FFF2-40B4-BE49-F238E27FC236}">
                <a16:creationId xmlns:a16="http://schemas.microsoft.com/office/drawing/2014/main" id="{1311D9B7-F8AB-A956-6AF7-D58C8C24CBF9}"/>
              </a:ext>
            </a:extLst>
          </p:cNvPr>
          <p:cNvSpPr>
            <a:spLocks noGrp="1"/>
          </p:cNvSpPr>
          <p:nvPr>
            <p:ph type="ftr" sz="quarter" idx="17"/>
          </p:nvPr>
        </p:nvSpPr>
        <p:spPr/>
        <p:txBody>
          <a:bodyPr/>
          <a:lstStyle>
            <a:lvl1pPr>
              <a:defRPr>
                <a:solidFill>
                  <a:schemeClr val="tx1">
                    <a:lumMod val="65000"/>
                  </a:schemeClr>
                </a:solidFill>
              </a:defRPr>
            </a:lvl1pPr>
          </a:lstStyle>
          <a:p>
            <a:pPr>
              <a:defRPr/>
            </a:pPr>
            <a:r>
              <a:rPr lang="en-US"/>
              <a:t>©2025 Anapaya. All Rights Reserved. </a:t>
            </a:r>
          </a:p>
        </p:txBody>
      </p:sp>
      <p:sp>
        <p:nvSpPr>
          <p:cNvPr id="5" name="Slide Number Placeholder">
            <a:extLst>
              <a:ext uri="{FF2B5EF4-FFF2-40B4-BE49-F238E27FC236}">
                <a16:creationId xmlns:a16="http://schemas.microsoft.com/office/drawing/2014/main" id="{7A648E47-CD7A-2610-A553-508AE1D54321}"/>
              </a:ext>
            </a:extLst>
          </p:cNvPr>
          <p:cNvSpPr>
            <a:spLocks noGrp="1"/>
          </p:cNvSpPr>
          <p:nvPr>
            <p:ph type="sldNum" sz="quarter" idx="18"/>
          </p:nvPr>
        </p:nvSpPr>
        <p:spPr/>
        <p:txBody>
          <a:bodyPr/>
          <a:lstStyle/>
          <a:p>
            <a:pPr>
              <a:defRPr/>
            </a:pPr>
            <a:fld id="{6BD307FB-DB4C-6C47-A414-BA54DA0D2891}" type="slidenum">
              <a:rPr lang="en-CA" smtClean="0"/>
              <a:pPr>
                <a:defRPr/>
              </a:pPr>
              <a:t>‹#›</a:t>
            </a:fld>
            <a:endParaRPr lang="en-CA"/>
          </a:p>
        </p:txBody>
      </p:sp>
      <p:pic>
        <p:nvPicPr>
          <p:cNvPr id="9" name="Graphic 8">
            <a:extLst>
              <a:ext uri="{FF2B5EF4-FFF2-40B4-BE49-F238E27FC236}">
                <a16:creationId xmlns:a16="http://schemas.microsoft.com/office/drawing/2014/main" id="{398A0AAC-C5D9-42FB-9493-155F077A4F6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10210602" y="5153200"/>
            <a:ext cx="1037026" cy="792000"/>
          </a:xfrm>
          <a:prstGeom prst="rect">
            <a:avLst/>
          </a:prstGeom>
        </p:spPr>
      </p:pic>
      <p:pic>
        <p:nvPicPr>
          <p:cNvPr id="11" name="Graphic 10">
            <a:extLst>
              <a:ext uri="{FF2B5EF4-FFF2-40B4-BE49-F238E27FC236}">
                <a16:creationId xmlns:a16="http://schemas.microsoft.com/office/drawing/2014/main" id="{065F68EA-6927-4586-8722-05C3801B5A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flipH="1">
            <a:off x="944372" y="912800"/>
            <a:ext cx="1037026" cy="792000"/>
          </a:xfrm>
          <a:prstGeom prst="rect">
            <a:avLst/>
          </a:prstGeom>
        </p:spPr>
      </p:pic>
      <p:sp>
        <p:nvSpPr>
          <p:cNvPr id="13" name="Image Placeholder 1">
            <a:extLst>
              <a:ext uri="{FF2B5EF4-FFF2-40B4-BE49-F238E27FC236}">
                <a16:creationId xmlns:a16="http://schemas.microsoft.com/office/drawing/2014/main" id="{98BA8210-AF2F-4039-BD79-FE1AC6AD8839}"/>
              </a:ext>
            </a:extLst>
          </p:cNvPr>
          <p:cNvSpPr>
            <a:spLocks noGrp="1"/>
          </p:cNvSpPr>
          <p:nvPr>
            <p:ph type="pic" sz="quarter" idx="36"/>
          </p:nvPr>
        </p:nvSpPr>
        <p:spPr>
          <a:xfrm>
            <a:off x="1981398" y="2016882"/>
            <a:ext cx="2160000" cy="2700000"/>
          </a:xfrm>
          <a:prstGeom prst="roundRect">
            <a:avLst>
              <a:gd name="adj" fmla="val 1170"/>
            </a:avLst>
          </a:prstGeom>
          <a:pattFill prst="pct50">
            <a:fgClr>
              <a:schemeClr val="accent1"/>
            </a:fgClr>
            <a:bgClr>
              <a:schemeClr val="bg1"/>
            </a:bgClr>
          </a:pattFill>
          <a:ln w="57150">
            <a:noFill/>
          </a:ln>
        </p:spPr>
        <p:txBody>
          <a:bodyPr vert="horz" wrap="square" lIns="91440" tIns="45720" rIns="91440" bIns="45720" rtlCol="0">
            <a:noAutofit/>
          </a:bodyPr>
          <a:lstStyle>
            <a:lvl1pPr marL="0" indent="0" algn="ctr">
              <a:buNone/>
              <a:defRPr lang="en-US" sz="1800"/>
            </a:lvl1pPr>
          </a:lstStyle>
          <a:p>
            <a:pPr marL="228600" lvl="0" indent="-228600" algn="ctr"/>
            <a:endParaRPr lang="en-US"/>
          </a:p>
        </p:txBody>
      </p:sp>
    </p:spTree>
    <p:extLst>
      <p:ext uri="{BB962C8B-B14F-4D97-AF65-F5344CB8AC3E}">
        <p14:creationId xmlns:p14="http://schemas.microsoft.com/office/powerpoint/2010/main" val="17114837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ll to Action p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hasCustomPrompt="1"/>
          </p:nvPr>
        </p:nvSpPr>
        <p:spPr>
          <a:xfrm>
            <a:off x="300000" y="2141894"/>
            <a:ext cx="5219738" cy="1015663"/>
          </a:xfrm>
          <a:noFill/>
        </p:spPr>
        <p:txBody>
          <a:bodyPr wrap="square" anchor="ctr">
            <a:spAutoFit/>
          </a:bodyPr>
          <a:lstStyle>
            <a:lvl1pPr algn="l">
              <a:defRPr sz="6000">
                <a:solidFill>
                  <a:schemeClr val="accent1"/>
                </a:solidFill>
              </a:defRPr>
            </a:lvl1pPr>
          </a:lstStyle>
          <a:p>
            <a:r>
              <a:rPr lang="en-US"/>
              <a:t>Edit CTA</a:t>
            </a:r>
            <a:endParaRPr lang="en-CA"/>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6851963" y="3671725"/>
            <a:ext cx="4813590" cy="523220"/>
          </a:xfrm>
        </p:spPr>
        <p:txBody>
          <a:bodyPr wrap="square" anchor="t">
            <a:spAutoFit/>
          </a:bodyPr>
          <a:lstStyle>
            <a:lvl1pPr marL="0" indent="0" algn="l">
              <a:buNone/>
              <a:defRPr sz="2800" b="1">
                <a:solidFill>
                  <a:schemeClr val="tx2"/>
                </a:solidFill>
              </a:defRPr>
            </a:lvl1pPr>
          </a:lstStyle>
          <a:p>
            <a:pPr lvl="0"/>
            <a:r>
              <a:rPr lang="en-US"/>
              <a:t>Name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hasCustomPrompt="1"/>
          </p:nvPr>
        </p:nvSpPr>
        <p:spPr>
          <a:xfrm>
            <a:off x="7296813" y="4704201"/>
            <a:ext cx="2644025" cy="400110"/>
          </a:xfrm>
        </p:spPr>
        <p:txBody>
          <a:bodyPr wrap="square">
            <a:spAutoFit/>
          </a:bodyPr>
          <a:lstStyle>
            <a:lvl1pPr marL="0" indent="0" algn="l">
              <a:buNone/>
              <a:defRPr sz="2000" b="0">
                <a:solidFill>
                  <a:schemeClr val="tx1"/>
                </a:solidFill>
              </a:defRPr>
            </a:lvl1pPr>
          </a:lstStyle>
          <a:p>
            <a:pPr lvl="0"/>
            <a:r>
              <a:rPr lang="en-US"/>
              <a:t>Contact 1</a:t>
            </a:r>
          </a:p>
        </p:txBody>
      </p:sp>
      <p:sp>
        <p:nvSpPr>
          <p:cNvPr id="10" name="Date Placeholder">
            <a:extLst>
              <a:ext uri="{FF2B5EF4-FFF2-40B4-BE49-F238E27FC236}">
                <a16:creationId xmlns:a16="http://schemas.microsoft.com/office/drawing/2014/main" id="{AF8DBE60-7958-3B00-5C68-21CED9EC270E}"/>
              </a:ext>
            </a:extLst>
          </p:cNvPr>
          <p:cNvSpPr>
            <a:spLocks noGrp="1"/>
          </p:cNvSpPr>
          <p:nvPr>
            <p:ph type="dt" sz="half" idx="39"/>
          </p:nvPr>
        </p:nvSpPr>
        <p:spPr/>
        <p:txBody>
          <a:bodyPr/>
          <a:lstStyle/>
          <a:p>
            <a:pPr>
              <a:defRPr/>
            </a:pPr>
            <a:fld id="{41841566-3BC0-4938-B006-72DD8E164F58}" type="datetime1">
              <a:rPr lang="en-CA" smtClean="0"/>
              <a:t>2026-05-18</a:t>
            </a:fld>
            <a:endParaRPr lang="en-CA"/>
          </a:p>
        </p:txBody>
      </p:sp>
      <p:sp>
        <p:nvSpPr>
          <p:cNvPr id="15" name="Footer Placeholder">
            <a:extLst>
              <a:ext uri="{FF2B5EF4-FFF2-40B4-BE49-F238E27FC236}">
                <a16:creationId xmlns:a16="http://schemas.microsoft.com/office/drawing/2014/main" id="{7BF254A5-4FD3-6A4A-DA01-4C5F055741FA}"/>
              </a:ext>
            </a:extLst>
          </p:cNvPr>
          <p:cNvSpPr>
            <a:spLocks noGrp="1"/>
          </p:cNvSpPr>
          <p:nvPr>
            <p:ph type="ftr" sz="quarter" idx="40"/>
          </p:nvPr>
        </p:nvSpPr>
        <p:spPr/>
        <p:txBody>
          <a:bodyPr/>
          <a:lstStyle/>
          <a:p>
            <a:pPr>
              <a:defRPr/>
            </a:pPr>
            <a:r>
              <a:rPr lang="en-US"/>
              <a:t>©2025 Anapaya. All Rights Reserved. </a:t>
            </a:r>
            <a:endParaRPr lang="en-CA"/>
          </a:p>
        </p:txBody>
      </p:sp>
      <p:sp>
        <p:nvSpPr>
          <p:cNvPr id="16" name="Slide Number Placeholder">
            <a:extLst>
              <a:ext uri="{FF2B5EF4-FFF2-40B4-BE49-F238E27FC236}">
                <a16:creationId xmlns:a16="http://schemas.microsoft.com/office/drawing/2014/main" id="{C18BC63A-2BD4-FD3B-3767-DC418967BA9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
        <p:nvSpPr>
          <p:cNvPr id="25" name="Team Bio 1">
            <a:extLst>
              <a:ext uri="{FF2B5EF4-FFF2-40B4-BE49-F238E27FC236}">
                <a16:creationId xmlns:a16="http://schemas.microsoft.com/office/drawing/2014/main" id="{5494C279-8025-4282-88D6-A67FD45E625A}"/>
              </a:ext>
            </a:extLst>
          </p:cNvPr>
          <p:cNvSpPr>
            <a:spLocks noGrp="1"/>
          </p:cNvSpPr>
          <p:nvPr>
            <p:ph type="body" sz="quarter" idx="42" hasCustomPrompt="1"/>
          </p:nvPr>
        </p:nvSpPr>
        <p:spPr>
          <a:xfrm>
            <a:off x="6851963" y="2427661"/>
            <a:ext cx="5040000" cy="461665"/>
          </a:xfrm>
        </p:spPr>
        <p:txBody>
          <a:bodyPr wrap="square" anchor="ctr">
            <a:spAutoFit/>
          </a:bodyPr>
          <a:lstStyle>
            <a:lvl1pPr marL="0" indent="0" algn="l">
              <a:buNone/>
              <a:defRPr sz="2400">
                <a:solidFill>
                  <a:schemeClr val="tx1"/>
                </a:solidFill>
              </a:defRPr>
            </a:lvl1pPr>
          </a:lstStyle>
          <a:p>
            <a:pPr lvl="0"/>
            <a:r>
              <a:rPr lang="en-US"/>
              <a:t>Click to edit Master text styles</a:t>
            </a:r>
          </a:p>
        </p:txBody>
      </p:sp>
      <p:sp>
        <p:nvSpPr>
          <p:cNvPr id="26" name="Team Bio 1">
            <a:extLst>
              <a:ext uri="{FF2B5EF4-FFF2-40B4-BE49-F238E27FC236}">
                <a16:creationId xmlns:a16="http://schemas.microsoft.com/office/drawing/2014/main" id="{C57469B1-62E5-4FFD-A38C-4358AD72990C}"/>
              </a:ext>
            </a:extLst>
          </p:cNvPr>
          <p:cNvSpPr>
            <a:spLocks noGrp="1"/>
          </p:cNvSpPr>
          <p:nvPr>
            <p:ph type="body" sz="quarter" idx="43" hasCustomPrompt="1"/>
          </p:nvPr>
        </p:nvSpPr>
        <p:spPr>
          <a:xfrm>
            <a:off x="7296813" y="5188756"/>
            <a:ext cx="2644025" cy="400110"/>
          </a:xfrm>
        </p:spPr>
        <p:txBody>
          <a:bodyPr wrap="square">
            <a:spAutoFit/>
          </a:bodyPr>
          <a:lstStyle>
            <a:lvl1pPr marL="0" indent="0" algn="l">
              <a:buNone/>
              <a:defRPr sz="2000" b="0">
                <a:solidFill>
                  <a:schemeClr val="tx1"/>
                </a:solidFill>
              </a:defRPr>
            </a:lvl1pPr>
          </a:lstStyle>
          <a:p>
            <a:pPr lvl="0"/>
            <a:r>
              <a:rPr lang="en-US"/>
              <a:t>Contact 2</a:t>
            </a:r>
          </a:p>
        </p:txBody>
      </p:sp>
      <p:sp>
        <p:nvSpPr>
          <p:cNvPr id="11" name="Team Bio 1">
            <a:extLst>
              <a:ext uri="{FF2B5EF4-FFF2-40B4-BE49-F238E27FC236}">
                <a16:creationId xmlns:a16="http://schemas.microsoft.com/office/drawing/2014/main" id="{A3B529FE-6C72-4115-B464-8EDF990A9788}"/>
              </a:ext>
            </a:extLst>
          </p:cNvPr>
          <p:cNvSpPr>
            <a:spLocks noGrp="1"/>
          </p:cNvSpPr>
          <p:nvPr>
            <p:ph type="body" sz="quarter" idx="44" hasCustomPrompt="1"/>
          </p:nvPr>
        </p:nvSpPr>
        <p:spPr>
          <a:xfrm>
            <a:off x="7296813" y="5673311"/>
            <a:ext cx="2644025" cy="400110"/>
          </a:xfrm>
        </p:spPr>
        <p:txBody>
          <a:bodyPr wrap="square">
            <a:spAutoFit/>
          </a:bodyPr>
          <a:lstStyle>
            <a:lvl1pPr marL="0" indent="0" algn="l">
              <a:buNone/>
              <a:defRPr sz="2000" b="0">
                <a:solidFill>
                  <a:schemeClr val="tx1"/>
                </a:solidFill>
              </a:defRPr>
            </a:lvl1pPr>
          </a:lstStyle>
          <a:p>
            <a:pPr lvl="0"/>
            <a:r>
              <a:rPr lang="en-US"/>
              <a:t>Contact 2</a:t>
            </a:r>
          </a:p>
        </p:txBody>
      </p:sp>
      <p:sp>
        <p:nvSpPr>
          <p:cNvPr id="12" name="Team Name 1">
            <a:extLst>
              <a:ext uri="{FF2B5EF4-FFF2-40B4-BE49-F238E27FC236}">
                <a16:creationId xmlns:a16="http://schemas.microsoft.com/office/drawing/2014/main" id="{7050AD60-9DAF-4988-88E5-F9ABE52EF99F}"/>
              </a:ext>
            </a:extLst>
          </p:cNvPr>
          <p:cNvSpPr>
            <a:spLocks noGrp="1"/>
          </p:cNvSpPr>
          <p:nvPr>
            <p:ph type="body" sz="quarter" idx="45" hasCustomPrompt="1"/>
          </p:nvPr>
        </p:nvSpPr>
        <p:spPr>
          <a:xfrm>
            <a:off x="6851963" y="4183108"/>
            <a:ext cx="4813590" cy="400110"/>
          </a:xfrm>
        </p:spPr>
        <p:txBody>
          <a:bodyPr wrap="square" anchor="t">
            <a:spAutoFit/>
          </a:bodyPr>
          <a:lstStyle>
            <a:lvl1pPr marL="0" indent="0" algn="l">
              <a:buNone/>
              <a:defRPr sz="2000" b="1">
                <a:solidFill>
                  <a:schemeClr val="tx2"/>
                </a:solidFill>
              </a:defRPr>
            </a:lvl1pPr>
          </a:lstStyle>
          <a:p>
            <a:pPr lvl="0"/>
            <a:r>
              <a:rPr lang="en-US"/>
              <a:t>Job Title</a:t>
            </a:r>
          </a:p>
        </p:txBody>
      </p:sp>
    </p:spTree>
    <p:extLst>
      <p:ext uri="{BB962C8B-B14F-4D97-AF65-F5344CB8AC3E}">
        <p14:creationId xmlns:p14="http://schemas.microsoft.com/office/powerpoint/2010/main" val="26848119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84A062-ECF8-9C2F-CE9E-20D053DDF24B}"/>
              </a:ext>
            </a:extLst>
          </p:cNvPr>
          <p:cNvSpPr>
            <a:spLocks noGrp="1"/>
          </p:cNvSpPr>
          <p:nvPr>
            <p:ph type="title"/>
          </p:nvPr>
        </p:nvSpPr>
        <p:spPr/>
        <p:txBody>
          <a:bodyPr/>
          <a:lstStyle/>
          <a:p>
            <a:r>
              <a:rPr lang="en-US"/>
              <a:t>Click to edit Master title style</a:t>
            </a:r>
            <a:endParaRPr lang="en-CA"/>
          </a:p>
        </p:txBody>
      </p:sp>
      <p:sp>
        <p:nvSpPr>
          <p:cNvPr id="3" name="Vertical Text Placeholder">
            <a:extLst>
              <a:ext uri="{FF2B5EF4-FFF2-40B4-BE49-F238E27FC236}">
                <a16:creationId xmlns:a16="http://schemas.microsoft.com/office/drawing/2014/main" id="{85FF4A42-932F-3E40-F25A-C19F559DA70C}"/>
              </a:ext>
            </a:extLst>
          </p:cNvPr>
          <p:cNvSpPr>
            <a:spLocks noGrp="1"/>
          </p:cNvSpPr>
          <p:nvPr>
            <p:ph type="body" orient="vert" idx="1"/>
          </p:nvPr>
        </p:nvSpPr>
        <p:spPr>
          <a:xfrm>
            <a:off x="300000" y="1828800"/>
            <a:ext cx="11592000" cy="42976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a:extLst>
              <a:ext uri="{FF2B5EF4-FFF2-40B4-BE49-F238E27FC236}">
                <a16:creationId xmlns:a16="http://schemas.microsoft.com/office/drawing/2014/main" id="{A414AD8B-398A-E03B-75EE-C099FE274409}"/>
              </a:ext>
            </a:extLst>
          </p:cNvPr>
          <p:cNvSpPr>
            <a:spLocks noGrp="1"/>
          </p:cNvSpPr>
          <p:nvPr>
            <p:ph type="dt" sz="half" idx="10"/>
          </p:nvPr>
        </p:nvSpPr>
        <p:spPr/>
        <p:txBody>
          <a:bodyPr/>
          <a:lstStyle/>
          <a:p>
            <a:pPr>
              <a:defRPr/>
            </a:pPr>
            <a:fld id="{29B9E1B7-242A-41B8-ACBB-8F931FDD1017}" type="datetime1">
              <a:rPr lang="en-CA" smtClean="0"/>
              <a:t>2026-05-18</a:t>
            </a:fld>
            <a:endParaRPr lang="en-CA"/>
          </a:p>
        </p:txBody>
      </p:sp>
      <p:sp>
        <p:nvSpPr>
          <p:cNvPr id="5" name="Footer Placeholder">
            <a:extLst>
              <a:ext uri="{FF2B5EF4-FFF2-40B4-BE49-F238E27FC236}">
                <a16:creationId xmlns:a16="http://schemas.microsoft.com/office/drawing/2014/main" id="{E4E2D3DC-B4FE-2E64-487D-B765073A35AF}"/>
              </a:ext>
            </a:extLst>
          </p:cNvPr>
          <p:cNvSpPr>
            <a:spLocks noGrp="1"/>
          </p:cNvSpPr>
          <p:nvPr>
            <p:ph type="ftr" sz="quarter" idx="11"/>
          </p:nvPr>
        </p:nvSpPr>
        <p:spPr/>
        <p:txBody>
          <a:bodyPr/>
          <a:lstStyle/>
          <a:p>
            <a:pPr>
              <a:defRPr/>
            </a:pPr>
            <a:r>
              <a:rPr lang="en-US"/>
              <a:t>©2025 Anapaya. All Rights Reserved. </a:t>
            </a:r>
            <a:endParaRPr lang="en-CA"/>
          </a:p>
        </p:txBody>
      </p:sp>
      <p:sp>
        <p:nvSpPr>
          <p:cNvPr id="6" name="Slide Number Placeholder">
            <a:extLst>
              <a:ext uri="{FF2B5EF4-FFF2-40B4-BE49-F238E27FC236}">
                <a16:creationId xmlns:a16="http://schemas.microsoft.com/office/drawing/2014/main" id="{1024FF12-855A-37FF-2EF8-0224EC7B7B45}"/>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2783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placeholder Two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3987FF-3D81-4BF3-BD24-A0610E2DF454}"/>
              </a:ext>
            </a:extLst>
          </p:cNvPr>
          <p:cNvSpPr>
            <a:spLocks noGrp="1"/>
          </p:cNvSpPr>
          <p:nvPr>
            <p:ph type="pic" sz="quarter" idx="17"/>
          </p:nvPr>
        </p:nvSpPr>
        <p:spPr>
          <a:xfrm>
            <a:off x="4286249" y="1828483"/>
            <a:ext cx="3592830" cy="4297680"/>
          </a:xfrm>
          <a:prstGeom prst="roundRect">
            <a:avLst>
              <a:gd name="adj" fmla="val 1736"/>
            </a:avLst>
          </a:prstGeom>
        </p:spPr>
        <p:txBody>
          <a:bodyPr/>
          <a:lstStyle/>
          <a:p>
            <a:endParaRPr lang="en-US"/>
          </a:p>
        </p:txBody>
      </p:sp>
      <p:sp>
        <p:nvSpPr>
          <p:cNvPr id="2" name="Title">
            <a:extLst>
              <a:ext uri="{FF2B5EF4-FFF2-40B4-BE49-F238E27FC236}">
                <a16:creationId xmlns:a16="http://schemas.microsoft.com/office/drawing/2014/main" id="{1EB976AA-3A48-EC13-E80D-65847B01679D}"/>
              </a:ext>
            </a:extLst>
          </p:cNvPr>
          <p:cNvSpPr>
            <a:spLocks noGrp="1"/>
          </p:cNvSpPr>
          <p:nvPr>
            <p:ph type="title"/>
          </p:nvPr>
        </p:nvSpPr>
        <p:spPr>
          <a:xfrm>
            <a:off x="300037" y="365124"/>
            <a:ext cx="11591925" cy="1332000"/>
          </a:xfrm>
        </p:spPr>
        <p:txBody>
          <a:bodyPr/>
          <a:lstStyle/>
          <a:p>
            <a:r>
              <a:rPr lang="en-US"/>
              <a:t>Click to edit Master title style</a:t>
            </a:r>
          </a:p>
        </p:txBody>
      </p:sp>
      <p:sp>
        <p:nvSpPr>
          <p:cNvPr id="3" name="Content Placeholder 1">
            <a:extLst>
              <a:ext uri="{FF2B5EF4-FFF2-40B4-BE49-F238E27FC236}">
                <a16:creationId xmlns:a16="http://schemas.microsoft.com/office/drawing/2014/main" id="{8219B5DE-7E68-1D99-7526-ECAAD7BF5A3C}"/>
              </a:ext>
            </a:extLst>
          </p:cNvPr>
          <p:cNvSpPr>
            <a:spLocks noGrp="1"/>
          </p:cNvSpPr>
          <p:nvPr>
            <p:ph sz="half" idx="1"/>
          </p:nvPr>
        </p:nvSpPr>
        <p:spPr>
          <a:xfrm>
            <a:off x="300037" y="1828800"/>
            <a:ext cx="3566160" cy="4297680"/>
          </a:xfrm>
        </p:spPr>
        <p:txBody>
          <a:bodyPr>
            <a:normAutofit/>
          </a:bodyPr>
          <a:lstStyle>
            <a:lvl1pPr marL="0" indent="0">
              <a:buNone/>
              <a:defRPr sz="2400"/>
            </a:lvl1pPr>
            <a:lvl2pPr marL="354013" indent="-293688">
              <a:tabLst/>
              <a:defRPr sz="2400"/>
            </a:lvl2pPr>
            <a:lvl3pPr>
              <a:defRPr sz="2400"/>
            </a:lvl3pPr>
            <a:lvl4pPr>
              <a:defRPr sz="2400"/>
            </a:lvl4pPr>
            <a:lvl5pPr>
              <a:defRPr sz="2400"/>
            </a:lvl5pPr>
          </a:lstStyle>
          <a:p>
            <a:pPr lvl="0"/>
            <a:r>
              <a:rPr lang="en-US"/>
              <a:t>Click to edit Master text styles</a:t>
            </a:r>
          </a:p>
          <a:p>
            <a:pPr lvl="1"/>
            <a:r>
              <a:rPr lang="en-US"/>
              <a:t>Second level</a:t>
            </a:r>
          </a:p>
        </p:txBody>
      </p:sp>
      <p:sp>
        <p:nvSpPr>
          <p:cNvPr id="5" name="Date Placeholder">
            <a:extLst>
              <a:ext uri="{FF2B5EF4-FFF2-40B4-BE49-F238E27FC236}">
                <a16:creationId xmlns:a16="http://schemas.microsoft.com/office/drawing/2014/main" id="{426C00A4-C0C7-5AC8-AB64-5B3D95B4CEA0}"/>
              </a:ext>
            </a:extLst>
          </p:cNvPr>
          <p:cNvSpPr>
            <a:spLocks noGrp="1"/>
          </p:cNvSpPr>
          <p:nvPr>
            <p:ph type="dt" sz="half" idx="14"/>
          </p:nvPr>
        </p:nvSpPr>
        <p:spPr/>
        <p:txBody>
          <a:bodyPr/>
          <a:lstStyle/>
          <a:p>
            <a:pPr>
              <a:defRPr/>
            </a:pPr>
            <a:fld id="{FACE028F-70F0-42F9-817D-780C53981AE9}" type="datetime1">
              <a:rPr lang="en-CA" smtClean="0"/>
              <a:t>2026-05-18</a:t>
            </a:fld>
            <a:endParaRPr lang="en-CA"/>
          </a:p>
        </p:txBody>
      </p:sp>
      <p:sp>
        <p:nvSpPr>
          <p:cNvPr id="6" name="Footer Placeholder">
            <a:extLst>
              <a:ext uri="{FF2B5EF4-FFF2-40B4-BE49-F238E27FC236}">
                <a16:creationId xmlns:a16="http://schemas.microsoft.com/office/drawing/2014/main" id="{13209A8B-C24B-2344-DF42-041FDF6D722C}"/>
              </a:ext>
            </a:extLst>
          </p:cNvPr>
          <p:cNvSpPr>
            <a:spLocks noGrp="1"/>
          </p:cNvSpPr>
          <p:nvPr>
            <p:ph type="ftr" sz="quarter" idx="15"/>
          </p:nvPr>
        </p:nvSpPr>
        <p:spPr/>
        <p:txBody>
          <a:bodyPr/>
          <a:lstStyle/>
          <a:p>
            <a:pPr>
              <a:defRPr/>
            </a:pPr>
            <a:r>
              <a:rPr lang="en-US"/>
              <a:t>©2025 Anapaya. All Rights Reserved. </a:t>
            </a:r>
            <a:endParaRPr lang="en-CA"/>
          </a:p>
        </p:txBody>
      </p:sp>
      <p:sp>
        <p:nvSpPr>
          <p:cNvPr id="7" name="Slide Number Placeholder">
            <a:extLst>
              <a:ext uri="{FF2B5EF4-FFF2-40B4-BE49-F238E27FC236}">
                <a16:creationId xmlns:a16="http://schemas.microsoft.com/office/drawing/2014/main" id="{D53E515E-E497-DC99-4839-7121CB154129}"/>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
        <p:nvSpPr>
          <p:cNvPr id="12" name="Picture Placeholder 9">
            <a:extLst>
              <a:ext uri="{FF2B5EF4-FFF2-40B4-BE49-F238E27FC236}">
                <a16:creationId xmlns:a16="http://schemas.microsoft.com/office/drawing/2014/main" id="{7A4AFF24-69A0-4B00-9AF8-D30D85F166C8}"/>
              </a:ext>
            </a:extLst>
          </p:cNvPr>
          <p:cNvSpPr>
            <a:spLocks noGrp="1"/>
          </p:cNvSpPr>
          <p:nvPr>
            <p:ph type="pic" sz="quarter" idx="18"/>
          </p:nvPr>
        </p:nvSpPr>
        <p:spPr>
          <a:xfrm>
            <a:off x="8299133" y="1828483"/>
            <a:ext cx="3592830" cy="4297680"/>
          </a:xfrm>
          <a:prstGeom prst="roundRect">
            <a:avLst>
              <a:gd name="adj" fmla="val 1736"/>
            </a:avLst>
          </a:prstGeom>
        </p:spPr>
        <p:txBody>
          <a:bodyPr/>
          <a:lstStyle/>
          <a:p>
            <a:endParaRPr lang="en-US"/>
          </a:p>
        </p:txBody>
      </p:sp>
    </p:spTree>
    <p:extLst>
      <p:ext uri="{BB962C8B-B14F-4D97-AF65-F5344CB8AC3E}">
        <p14:creationId xmlns:p14="http://schemas.microsoft.com/office/powerpoint/2010/main" val="12250190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a:extLst>
              <a:ext uri="{FF2B5EF4-FFF2-40B4-BE49-F238E27FC236}">
                <a16:creationId xmlns:a16="http://schemas.microsoft.com/office/drawing/2014/main" id="{AA79F4F9-E273-F28F-5A23-31A24DDAE8DB}"/>
              </a:ext>
            </a:extLst>
          </p:cNvPr>
          <p:cNvSpPr>
            <a:spLocks noGrp="1"/>
          </p:cNvSpPr>
          <p:nvPr>
            <p:ph type="title" orient="vert"/>
          </p:nvPr>
        </p:nvSpPr>
        <p:spPr>
          <a:xfrm>
            <a:off x="8724900" y="365125"/>
            <a:ext cx="3009900" cy="5811838"/>
          </a:xfrm>
        </p:spPr>
        <p:txBody>
          <a:bodyPr vert="eaVert"/>
          <a:lstStyle/>
          <a:p>
            <a:r>
              <a:rPr lang="en-US"/>
              <a:t>Click to edit Master title style</a:t>
            </a:r>
            <a:endParaRPr lang="en-CA"/>
          </a:p>
        </p:txBody>
      </p:sp>
      <p:sp>
        <p:nvSpPr>
          <p:cNvPr id="3" name="Vertical Text Placeholder">
            <a:extLst>
              <a:ext uri="{FF2B5EF4-FFF2-40B4-BE49-F238E27FC236}">
                <a16:creationId xmlns:a16="http://schemas.microsoft.com/office/drawing/2014/main" id="{5622B024-18D8-D4B0-F269-89A26313C31C}"/>
              </a:ext>
            </a:extLst>
          </p:cNvPr>
          <p:cNvSpPr>
            <a:spLocks noGrp="1"/>
          </p:cNvSpPr>
          <p:nvPr>
            <p:ph type="body" orient="vert" idx="1"/>
          </p:nvPr>
        </p:nvSpPr>
        <p:spPr>
          <a:xfrm>
            <a:off x="457200" y="365125"/>
            <a:ext cx="8115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a:extLst>
              <a:ext uri="{FF2B5EF4-FFF2-40B4-BE49-F238E27FC236}">
                <a16:creationId xmlns:a16="http://schemas.microsoft.com/office/drawing/2014/main" id="{0693ED6A-8DCC-80FA-703E-124184E71DDB}"/>
              </a:ext>
            </a:extLst>
          </p:cNvPr>
          <p:cNvSpPr>
            <a:spLocks noGrp="1"/>
          </p:cNvSpPr>
          <p:nvPr>
            <p:ph type="dt" sz="half" idx="10"/>
          </p:nvPr>
        </p:nvSpPr>
        <p:spPr/>
        <p:txBody>
          <a:bodyPr/>
          <a:lstStyle/>
          <a:p>
            <a:pPr>
              <a:defRPr/>
            </a:pPr>
            <a:fld id="{57A3D4F6-C9CD-49E6-9195-1F13AD27BE8C}" type="datetime1">
              <a:rPr lang="en-CA" smtClean="0"/>
              <a:t>2026-05-18</a:t>
            </a:fld>
            <a:endParaRPr lang="en-CA"/>
          </a:p>
        </p:txBody>
      </p:sp>
      <p:sp>
        <p:nvSpPr>
          <p:cNvPr id="5" name="Footer Placeholder">
            <a:extLst>
              <a:ext uri="{FF2B5EF4-FFF2-40B4-BE49-F238E27FC236}">
                <a16:creationId xmlns:a16="http://schemas.microsoft.com/office/drawing/2014/main" id="{B908B367-BAD5-37D0-04F6-735CBA6D109C}"/>
              </a:ext>
            </a:extLst>
          </p:cNvPr>
          <p:cNvSpPr>
            <a:spLocks noGrp="1"/>
          </p:cNvSpPr>
          <p:nvPr>
            <p:ph type="ftr" sz="quarter" idx="11"/>
          </p:nvPr>
        </p:nvSpPr>
        <p:spPr/>
        <p:txBody>
          <a:bodyPr/>
          <a:lstStyle/>
          <a:p>
            <a:pPr>
              <a:defRPr/>
            </a:pPr>
            <a:r>
              <a:rPr lang="en-US"/>
              <a:t>©2025 Anapaya. All Rights Reserved. </a:t>
            </a:r>
            <a:endParaRPr lang="en-CA"/>
          </a:p>
        </p:txBody>
      </p:sp>
      <p:sp>
        <p:nvSpPr>
          <p:cNvPr id="6" name="Slide Number Placeholder">
            <a:extLst>
              <a:ext uri="{FF2B5EF4-FFF2-40B4-BE49-F238E27FC236}">
                <a16:creationId xmlns:a16="http://schemas.microsoft.com/office/drawing/2014/main" id="{F123851A-E2B8-5C23-BFB1-8CD5E7921DCF}"/>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34572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A6AEB36E-70BD-BAF5-63C6-5AE2CD9D3201}"/>
              </a:ext>
            </a:extLst>
          </p:cNvPr>
          <p:cNvSpPr>
            <a:spLocks noGrp="1"/>
          </p:cNvSpPr>
          <p:nvPr>
            <p:ph type="title"/>
          </p:nvPr>
        </p:nvSpPr>
        <p:spPr>
          <a:xfrm>
            <a:off x="300038" y="365125"/>
            <a:ext cx="11588874" cy="1188720"/>
          </a:xfrm>
        </p:spPr>
        <p:txBody>
          <a:bodyPr/>
          <a:lstStyle/>
          <a:p>
            <a:r>
              <a:rPr lang="en-US"/>
              <a:t>Click to edit Master title style</a:t>
            </a:r>
          </a:p>
        </p:txBody>
      </p:sp>
      <p:sp>
        <p:nvSpPr>
          <p:cNvPr id="3" name="Text Placeholder 1">
            <a:extLst>
              <a:ext uri="{FF2B5EF4-FFF2-40B4-BE49-F238E27FC236}">
                <a16:creationId xmlns:a16="http://schemas.microsoft.com/office/drawing/2014/main" id="{1E98EA67-5589-BB89-7CE5-E137C6EBB6E8}"/>
              </a:ext>
            </a:extLst>
          </p:cNvPr>
          <p:cNvSpPr>
            <a:spLocks noGrp="1"/>
          </p:cNvSpPr>
          <p:nvPr>
            <p:ph type="body" idx="1"/>
          </p:nvPr>
        </p:nvSpPr>
        <p:spPr>
          <a:xfrm>
            <a:off x="300038" y="2399070"/>
            <a:ext cx="5219700" cy="951547"/>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876CD1FE-97B8-6ACC-EE5D-332D6B3011CC}"/>
              </a:ext>
            </a:extLst>
          </p:cNvPr>
          <p:cNvSpPr>
            <a:spLocks noGrp="1"/>
          </p:cNvSpPr>
          <p:nvPr>
            <p:ph sz="half" idx="2"/>
          </p:nvPr>
        </p:nvSpPr>
        <p:spPr>
          <a:xfrm>
            <a:off x="300038" y="3507383"/>
            <a:ext cx="5219700" cy="1980000"/>
          </a:xfrm>
          <a:prstGeom prst="rect">
            <a:avLst/>
          </a:prstGeom>
        </p:spPr>
        <p:txBody>
          <a:bodyPr>
            <a:no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2">
            <a:extLst>
              <a:ext uri="{FF2B5EF4-FFF2-40B4-BE49-F238E27FC236}">
                <a16:creationId xmlns:a16="http://schemas.microsoft.com/office/drawing/2014/main" id="{BDB6A34B-00E5-9105-5D41-555E7B1B29DF}"/>
              </a:ext>
            </a:extLst>
          </p:cNvPr>
          <p:cNvSpPr>
            <a:spLocks noGrp="1"/>
          </p:cNvSpPr>
          <p:nvPr>
            <p:ph type="body" sz="quarter" idx="3"/>
          </p:nvPr>
        </p:nvSpPr>
        <p:spPr>
          <a:xfrm>
            <a:off x="6654759" y="2399070"/>
            <a:ext cx="5220000" cy="951547"/>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2">
            <a:extLst>
              <a:ext uri="{FF2B5EF4-FFF2-40B4-BE49-F238E27FC236}">
                <a16:creationId xmlns:a16="http://schemas.microsoft.com/office/drawing/2014/main" id="{3925B1C3-11BF-A314-024F-612DF7675B02}"/>
              </a:ext>
            </a:extLst>
          </p:cNvPr>
          <p:cNvSpPr>
            <a:spLocks noGrp="1"/>
          </p:cNvSpPr>
          <p:nvPr>
            <p:ph sz="quarter" idx="4"/>
          </p:nvPr>
        </p:nvSpPr>
        <p:spPr>
          <a:xfrm>
            <a:off x="6654759" y="3507383"/>
            <a:ext cx="5220000" cy="1980000"/>
          </a:xfrm>
          <a:prstGeom prst="rect">
            <a:avLst/>
          </a:prstGeom>
        </p:spPr>
        <p:txBody>
          <a:bodyPr>
            <a:no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a:extLst>
              <a:ext uri="{FF2B5EF4-FFF2-40B4-BE49-F238E27FC236}">
                <a16:creationId xmlns:a16="http://schemas.microsoft.com/office/drawing/2014/main" id="{4A63B845-4CDE-593B-47E7-D5AA851EAD0B}"/>
              </a:ext>
            </a:extLst>
          </p:cNvPr>
          <p:cNvSpPr>
            <a:spLocks noGrp="1"/>
          </p:cNvSpPr>
          <p:nvPr>
            <p:ph type="dt" sz="half" idx="10"/>
          </p:nvPr>
        </p:nvSpPr>
        <p:spPr/>
        <p:txBody>
          <a:bodyPr/>
          <a:lstStyle/>
          <a:p>
            <a:pPr>
              <a:defRPr/>
            </a:pPr>
            <a:fld id="{52E029C2-9183-4386-9AB3-BD894051448B}" type="datetime1">
              <a:rPr lang="en-CA" smtClean="0"/>
              <a:t>2026-05-18</a:t>
            </a:fld>
            <a:endParaRPr lang="en-CA"/>
          </a:p>
        </p:txBody>
      </p:sp>
      <p:sp>
        <p:nvSpPr>
          <p:cNvPr id="8" name="Footer Placeholder">
            <a:extLst>
              <a:ext uri="{FF2B5EF4-FFF2-40B4-BE49-F238E27FC236}">
                <a16:creationId xmlns:a16="http://schemas.microsoft.com/office/drawing/2014/main" id="{94213B28-FBB6-8922-3F58-900A224E69C5}"/>
              </a:ext>
            </a:extLst>
          </p:cNvPr>
          <p:cNvSpPr>
            <a:spLocks noGrp="1"/>
          </p:cNvSpPr>
          <p:nvPr>
            <p:ph type="ftr" sz="quarter" idx="11"/>
          </p:nvPr>
        </p:nvSpPr>
        <p:spPr/>
        <p:txBody>
          <a:bodyPr/>
          <a:lstStyle/>
          <a:p>
            <a:pPr>
              <a:defRPr/>
            </a:pPr>
            <a:r>
              <a:rPr lang="en-US"/>
              <a:t>©2025 Anapaya. All Rights Reserved. </a:t>
            </a:r>
            <a:endParaRPr lang="en-CA"/>
          </a:p>
        </p:txBody>
      </p:sp>
      <p:sp>
        <p:nvSpPr>
          <p:cNvPr id="9" name="Slide Number Placeholder">
            <a:extLst>
              <a:ext uri="{FF2B5EF4-FFF2-40B4-BE49-F238E27FC236}">
                <a16:creationId xmlns:a16="http://schemas.microsoft.com/office/drawing/2014/main" id="{97C28577-2B0F-DF63-4AD4-6AF1DC24D162}"/>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8954440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3.svg"/><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tags" Target="../tags/tag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image" Target="../media/image2.sv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image" Target="../media/image1.emf"/><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oleObject" Target="../embeddings/oleObject1.bin"/><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image" Target="../media/image9.svg"/><Relationship Id="rId20" Type="http://schemas.openxmlformats.org/officeDocument/2006/relationships/slideLayout" Target="../slideLayouts/slideLayout60.xml"/><Relationship Id="rId4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4F88DA4-58DD-3D63-6723-0520FEC51893}"/>
              </a:ext>
            </a:extLst>
          </p:cNvPr>
          <p:cNvGraphicFramePr>
            <a:graphicFrameLocks/>
          </p:cNvGraphicFramePr>
          <p:nvPr userDrawn="1">
            <p:custDataLst>
              <p:tags r:id="rId42"/>
            </p:custDataLst>
            <p:extLst>
              <p:ext uri="{D42A27DB-BD31-4B8C-83A1-F6EECF244321}">
                <p14:modId xmlns:p14="http://schemas.microsoft.com/office/powerpoint/2010/main" val="40473034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404" imgH="405" progId="TCLayout.ActiveDocument.1">
                  <p:embed/>
                </p:oleObj>
              </mc:Choice>
              <mc:Fallback>
                <p:oleObj name="think-cell Slide" r:id="rId43" imgW="404" imgH="405" progId="TCLayout.ActiveDocument.1">
                  <p:embed/>
                  <p:pic>
                    <p:nvPicPr>
                      <p:cNvPr id="10" name="think-cell data - do not delete" hidden="1">
                        <a:extLst>
                          <a:ext uri="{FF2B5EF4-FFF2-40B4-BE49-F238E27FC236}">
                            <a16:creationId xmlns:a16="http://schemas.microsoft.com/office/drawing/2014/main" id="{54F88DA4-58DD-3D63-6723-0520FEC51893}"/>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a:extLst>
              <a:ext uri="{FF2B5EF4-FFF2-40B4-BE49-F238E27FC236}">
                <a16:creationId xmlns:a16="http://schemas.microsoft.com/office/drawing/2014/main" id="{FB8CD87C-7C68-122D-B510-A0DD290A9C25}"/>
              </a:ext>
            </a:extLst>
          </p:cNvPr>
          <p:cNvSpPr>
            <a:spLocks noGrp="1"/>
          </p:cNvSpPr>
          <p:nvPr>
            <p:ph type="title"/>
          </p:nvPr>
        </p:nvSpPr>
        <p:spPr>
          <a:xfrm>
            <a:off x="300000" y="365125"/>
            <a:ext cx="11592000" cy="1332000"/>
          </a:xfrm>
          <a:prstGeom prst="rect">
            <a:avLst/>
          </a:prstGeom>
        </p:spPr>
        <p:txBody>
          <a:bodyPr vert="horz" lIns="90000" tIns="45720" rIns="91440" bIns="45720" rtlCol="0" anchor="t">
            <a:noAutofit/>
          </a:bodyPr>
          <a:lstStyle/>
          <a:p>
            <a:r>
              <a:rPr lang="en-US"/>
              <a:t>Click to edit Master title style</a:t>
            </a:r>
            <a:endParaRPr lang="en-CA"/>
          </a:p>
        </p:txBody>
      </p:sp>
      <p:sp>
        <p:nvSpPr>
          <p:cNvPr id="7" name="Text Placeholder">
            <a:extLst>
              <a:ext uri="{FF2B5EF4-FFF2-40B4-BE49-F238E27FC236}">
                <a16:creationId xmlns:a16="http://schemas.microsoft.com/office/drawing/2014/main" id="{61DC764F-ECCE-0CFE-769E-A84B95F402D9}"/>
              </a:ext>
            </a:extLst>
          </p:cNvPr>
          <p:cNvSpPr>
            <a:spLocks noGrp="1"/>
          </p:cNvSpPr>
          <p:nvPr>
            <p:ph type="body" idx="1"/>
          </p:nvPr>
        </p:nvSpPr>
        <p:spPr>
          <a:xfrm>
            <a:off x="300000" y="1825625"/>
            <a:ext cx="11592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a:extLst>
              <a:ext uri="{FF2B5EF4-FFF2-40B4-BE49-F238E27FC236}">
                <a16:creationId xmlns:a16="http://schemas.microsoft.com/office/drawing/2014/main" id="{ADC068EE-58D2-8C13-01FB-4AEA01614408}"/>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4" name="Date Placeholder">
            <a:extLst>
              <a:ext uri="{FF2B5EF4-FFF2-40B4-BE49-F238E27FC236}">
                <a16:creationId xmlns:a16="http://schemas.microsoft.com/office/drawing/2014/main" id="{9209F4D3-78D0-E649-219B-AAE770986734}"/>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6" name="Slide Number Placeholder">
            <a:extLst>
              <a:ext uri="{FF2B5EF4-FFF2-40B4-BE49-F238E27FC236}">
                <a16:creationId xmlns:a16="http://schemas.microsoft.com/office/drawing/2014/main" id="{CF55D039-6938-98AF-5350-4C350130F854}"/>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pic>
        <p:nvPicPr>
          <p:cNvPr id="8" name="Graphic 7">
            <a:extLst>
              <a:ext uri="{FF2B5EF4-FFF2-40B4-BE49-F238E27FC236}">
                <a16:creationId xmlns:a16="http://schemas.microsoft.com/office/drawing/2014/main" id="{47CE6083-5B79-426E-8C06-94A57BBCF679}"/>
              </a:ext>
            </a:extLst>
          </p:cNvPr>
          <p:cNvPicPr>
            <a:picLocks noChangeAspect="1"/>
          </p:cNvPicPr>
          <p:nvPr userDrawn="1"/>
        </p:nvPicPr>
        <p:blipFill>
          <a:blip>
            <a:extLst>
              <a:ext uri="{96DAC541-7B7A-43D3-8B79-37D633B846F1}">
                <asvg:svgBlip xmlns:asvg="http://schemas.microsoft.com/office/drawing/2016/SVG/main" r:embed="rId45"/>
              </a:ext>
            </a:extLst>
          </a:blip>
          <a:stretch>
            <a:fillRect/>
          </a:stretch>
        </p:blipFill>
        <p:spPr>
          <a:xfrm>
            <a:off x="407988" y="6463430"/>
            <a:ext cx="1022264" cy="126000"/>
          </a:xfrm>
          <a:prstGeom prst="rect">
            <a:avLst/>
          </a:prstGeom>
        </p:spPr>
      </p:pic>
      <p:pic>
        <p:nvPicPr>
          <p:cNvPr id="9" name="Graphic 8">
            <a:extLst>
              <a:ext uri="{FF2B5EF4-FFF2-40B4-BE49-F238E27FC236}">
                <a16:creationId xmlns:a16="http://schemas.microsoft.com/office/drawing/2014/main" id="{43BB30A6-445F-4753-984E-1A37AC88D1E8}"/>
              </a:ext>
            </a:extLst>
          </p:cNvPr>
          <p:cNvPicPr>
            <a:picLocks noChangeAspect="1"/>
          </p:cNvPicPr>
          <p:nvPr userDrawn="1"/>
        </p:nvPicPr>
        <p:blipFill>
          <a:blip>
            <a:extLst>
              <a:ext uri="{96DAC541-7B7A-43D3-8B79-37D633B846F1}">
                <asvg:svgBlip xmlns:asvg="http://schemas.microsoft.com/office/drawing/2016/SVG/main" r:embed="rId46"/>
              </a:ext>
            </a:extLst>
          </a:blip>
          <a:stretch>
            <a:fillRect/>
          </a:stretch>
        </p:blipFill>
        <p:spPr>
          <a:xfrm>
            <a:off x="1610987" y="6478670"/>
            <a:ext cx="1829333" cy="126000"/>
          </a:xfrm>
          <a:prstGeom prst="rect">
            <a:avLst/>
          </a:prstGeom>
        </p:spPr>
      </p:pic>
    </p:spTree>
    <p:extLst>
      <p:ext uri="{BB962C8B-B14F-4D97-AF65-F5344CB8AC3E}">
        <p14:creationId xmlns:p14="http://schemas.microsoft.com/office/powerpoint/2010/main" val="4153699511"/>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Lst>
  <p:hf sldNum="0" hd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7">
          <p15:clr>
            <a:srgbClr val="F26B43"/>
          </p15:clr>
        </p15:guide>
        <p15:guide id="3" pos="7423">
          <p15:clr>
            <a:srgbClr val="F26B43"/>
          </p15:clr>
        </p15:guide>
        <p15:guide id="4" pos="189">
          <p15:clr>
            <a:srgbClr val="F26B43"/>
          </p15:clr>
        </p15:guide>
        <p15:guide id="5" pos="7491">
          <p15:clr>
            <a:srgbClr val="F26B43"/>
          </p15:clr>
        </p15:guide>
        <p15:guide id="6" pos="960">
          <p15:clr>
            <a:srgbClr val="F26B43"/>
          </p15:clr>
        </p15:guide>
        <p15:guide id="7" pos="3477">
          <p15:clr>
            <a:srgbClr val="F26B43"/>
          </p15:clr>
        </p15:guide>
        <p15:guide id="8" pos="6153">
          <p15:clr>
            <a:srgbClr val="F26B43"/>
          </p15:clr>
        </p15:guide>
        <p15:guide id="9" pos="7129">
          <p15:clr>
            <a:srgbClr val="F26B43"/>
          </p15:clr>
        </p15:guide>
        <p15:guide id="10" pos="7083">
          <p15:clr>
            <a:srgbClr val="F26B43"/>
          </p15:clr>
        </p15:guide>
        <p15:guide id="11" orient="horz" pos="232">
          <p15:clr>
            <a:srgbClr val="F26B43"/>
          </p15:clr>
        </p15:guide>
        <p15:guide id="12" orient="horz" pos="1071">
          <p15:clr>
            <a:srgbClr val="F26B43"/>
          </p15:clr>
        </p15:guide>
        <p15:guide id="13" orient="horz" pos="4042">
          <p15:clr>
            <a:srgbClr val="F26B43"/>
          </p15:clr>
        </p15:guide>
        <p15:guide id="14" orient="horz" pos="41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4F88DA4-58DD-3D63-6723-0520FEC51893}"/>
              </a:ext>
            </a:extLst>
          </p:cNvPr>
          <p:cNvGraphicFramePr>
            <a:graphicFrameLocks/>
          </p:cNvGraphicFramePr>
          <p:nvPr userDrawn="1">
            <p:custDataLst>
              <p:tags r:id="rId42"/>
            </p:custDataLst>
            <p:extLst>
              <p:ext uri="{D42A27DB-BD31-4B8C-83A1-F6EECF244321}">
                <p14:modId xmlns:p14="http://schemas.microsoft.com/office/powerpoint/2010/main" val="40473034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404" imgH="405" progId="TCLayout.ActiveDocument.1">
                  <p:embed/>
                </p:oleObj>
              </mc:Choice>
              <mc:Fallback>
                <p:oleObj name="think-cell Slide" r:id="rId43" imgW="404" imgH="405" progId="TCLayout.ActiveDocument.1">
                  <p:embed/>
                  <p:pic>
                    <p:nvPicPr>
                      <p:cNvPr id="10" name="think-cell data - do not delete" hidden="1">
                        <a:extLst>
                          <a:ext uri="{FF2B5EF4-FFF2-40B4-BE49-F238E27FC236}">
                            <a16:creationId xmlns:a16="http://schemas.microsoft.com/office/drawing/2014/main" id="{54F88DA4-58DD-3D63-6723-0520FEC51893}"/>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a:extLst>
              <a:ext uri="{FF2B5EF4-FFF2-40B4-BE49-F238E27FC236}">
                <a16:creationId xmlns:a16="http://schemas.microsoft.com/office/drawing/2014/main" id="{FB8CD87C-7C68-122D-B510-A0DD290A9C25}"/>
              </a:ext>
            </a:extLst>
          </p:cNvPr>
          <p:cNvSpPr>
            <a:spLocks noGrp="1"/>
          </p:cNvSpPr>
          <p:nvPr>
            <p:ph type="title"/>
          </p:nvPr>
        </p:nvSpPr>
        <p:spPr>
          <a:xfrm>
            <a:off x="300000" y="365125"/>
            <a:ext cx="11592000" cy="1332000"/>
          </a:xfrm>
          <a:prstGeom prst="rect">
            <a:avLst/>
          </a:prstGeom>
        </p:spPr>
        <p:txBody>
          <a:bodyPr vert="horz" lIns="90000" tIns="45720" rIns="91440" bIns="45720" rtlCol="0" anchor="t">
            <a:noAutofit/>
          </a:bodyPr>
          <a:lstStyle/>
          <a:p>
            <a:r>
              <a:rPr lang="en-US"/>
              <a:t>Click to edit Master title style</a:t>
            </a:r>
            <a:endParaRPr lang="en-CA"/>
          </a:p>
        </p:txBody>
      </p:sp>
      <p:sp>
        <p:nvSpPr>
          <p:cNvPr id="7" name="Text Placeholder">
            <a:extLst>
              <a:ext uri="{FF2B5EF4-FFF2-40B4-BE49-F238E27FC236}">
                <a16:creationId xmlns:a16="http://schemas.microsoft.com/office/drawing/2014/main" id="{61DC764F-ECCE-0CFE-769E-A84B95F402D9}"/>
              </a:ext>
            </a:extLst>
          </p:cNvPr>
          <p:cNvSpPr>
            <a:spLocks noGrp="1"/>
          </p:cNvSpPr>
          <p:nvPr>
            <p:ph type="body" idx="1"/>
          </p:nvPr>
        </p:nvSpPr>
        <p:spPr>
          <a:xfrm>
            <a:off x="300000" y="1825625"/>
            <a:ext cx="11592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a:extLst>
              <a:ext uri="{FF2B5EF4-FFF2-40B4-BE49-F238E27FC236}">
                <a16:creationId xmlns:a16="http://schemas.microsoft.com/office/drawing/2014/main" id="{ADC068EE-58D2-8C13-01FB-4AEA01614408}"/>
              </a:ext>
            </a:extLst>
          </p:cNvPr>
          <p:cNvSpPr>
            <a:spLocks noGrp="1"/>
          </p:cNvSpPr>
          <p:nvPr>
            <p:ph type="ftr" sz="quarter" idx="3"/>
          </p:nvPr>
        </p:nvSpPr>
        <p:spPr>
          <a:xfrm>
            <a:off x="9343427" y="6418440"/>
            <a:ext cx="2548573" cy="216000"/>
          </a:xfrm>
          <a:prstGeom prst="rect">
            <a:avLst/>
          </a:prstGeom>
        </p:spPr>
        <p:txBody>
          <a:bodyPr vert="horz" lIns="0" tIns="45720" rIns="90000" bIns="45720" rtlCol="0" anchor="ctr"/>
          <a:lstStyle>
            <a:lvl1pPr algn="r">
              <a:defRPr lang="en-US" sz="1000" b="0" i="0" smtClean="0">
                <a:solidFill>
                  <a:schemeClr val="tx1">
                    <a:lumMod val="65000"/>
                  </a:schemeClr>
                </a:solidFill>
                <a:effectLst/>
              </a:defRPr>
            </a:lvl1pPr>
          </a:lstStyle>
          <a:p>
            <a:pPr>
              <a:defRPr/>
            </a:pPr>
            <a:r>
              <a:rPr lang="en-US"/>
              <a:t>©2025 Anapaya. All Rights Reserved. </a:t>
            </a:r>
          </a:p>
        </p:txBody>
      </p:sp>
      <p:sp>
        <p:nvSpPr>
          <p:cNvPr id="4" name="Date Placeholder">
            <a:extLst>
              <a:ext uri="{FF2B5EF4-FFF2-40B4-BE49-F238E27FC236}">
                <a16:creationId xmlns:a16="http://schemas.microsoft.com/office/drawing/2014/main" id="{9209F4D3-78D0-E649-219B-AAE770986734}"/>
              </a:ext>
            </a:extLst>
          </p:cNvPr>
          <p:cNvSpPr>
            <a:spLocks noGrp="1"/>
          </p:cNvSpPr>
          <p:nvPr>
            <p:ph type="dt" sz="half" idx="2"/>
          </p:nvPr>
        </p:nvSpPr>
        <p:spPr>
          <a:xfrm>
            <a:off x="7274863" y="6418440"/>
            <a:ext cx="1463040" cy="216000"/>
          </a:xfrm>
          <a:prstGeom prst="rect">
            <a:avLst/>
          </a:prstGeom>
        </p:spPr>
        <p:txBody>
          <a:bodyPr vert="horz" lIns="91440" tIns="45720" rIns="0" bIns="45720" rtlCol="0" anchor="ctr"/>
          <a:lstStyle>
            <a:lvl1pPr algn="r">
              <a:defRPr sz="1000">
                <a:solidFill>
                  <a:schemeClr val="tx1">
                    <a:lumMod val="65000"/>
                  </a:schemeClr>
                </a:solidFill>
              </a:defRPr>
            </a:lvl1pPr>
          </a:lstStyle>
          <a:p>
            <a:pPr>
              <a:defRPr/>
            </a:pPr>
            <a:fld id="{C2A87605-3BE3-40BE-8B35-EA5EAE81C1E2}" type="datetime1">
              <a:rPr lang="en-CA" smtClean="0"/>
              <a:t>2026-05-18</a:t>
            </a:fld>
            <a:endParaRPr lang="en-CA"/>
          </a:p>
        </p:txBody>
      </p:sp>
      <p:sp>
        <p:nvSpPr>
          <p:cNvPr id="6" name="Slide Number Placeholder">
            <a:extLst>
              <a:ext uri="{FF2B5EF4-FFF2-40B4-BE49-F238E27FC236}">
                <a16:creationId xmlns:a16="http://schemas.microsoft.com/office/drawing/2014/main" id="{CF55D039-6938-98AF-5350-4C350130F854}"/>
              </a:ext>
            </a:extLst>
          </p:cNvPr>
          <p:cNvSpPr>
            <a:spLocks noGrp="1"/>
          </p:cNvSpPr>
          <p:nvPr>
            <p:ph type="sldNum" sz="quarter" idx="4"/>
          </p:nvPr>
        </p:nvSpPr>
        <p:spPr>
          <a:xfrm>
            <a:off x="8810928" y="6418440"/>
            <a:ext cx="466724" cy="216000"/>
          </a:xfrm>
          <a:prstGeom prst="rect">
            <a:avLst/>
          </a:prstGeom>
        </p:spPr>
        <p:txBody>
          <a:bodyPr vert="horz" lIns="0" tIns="45720" rIns="0" bIns="45720" rtlCol="0" anchor="ctr"/>
          <a:lstStyle>
            <a:lvl1pPr algn="r">
              <a:defRPr sz="1000">
                <a:solidFill>
                  <a:schemeClr val="tx1">
                    <a:lumMod val="65000"/>
                  </a:schemeClr>
                </a:solidFill>
              </a:defRPr>
            </a:lvl1pPr>
          </a:lstStyle>
          <a:p>
            <a:pPr>
              <a:defRPr/>
            </a:pPr>
            <a:fld id="{6BD307FB-DB4C-6C47-A414-BA54DA0D2891}" type="slidenum">
              <a:rPr lang="en-CA" smtClean="0"/>
              <a:pPr>
                <a:defRPr/>
              </a:pPr>
              <a:t>‹#›</a:t>
            </a:fld>
            <a:endParaRPr lang="en-CA"/>
          </a:p>
        </p:txBody>
      </p:sp>
      <p:pic>
        <p:nvPicPr>
          <p:cNvPr id="8" name="Graphic 7">
            <a:extLst>
              <a:ext uri="{FF2B5EF4-FFF2-40B4-BE49-F238E27FC236}">
                <a16:creationId xmlns:a16="http://schemas.microsoft.com/office/drawing/2014/main" id="{47CE6083-5B79-426E-8C06-94A57BBCF679}"/>
              </a:ext>
            </a:extLst>
          </p:cNvPr>
          <p:cNvPicPr>
            <a:picLocks noChangeAspect="1"/>
          </p:cNvPicPr>
          <p:nvPr userDrawn="1"/>
        </p:nvPicPr>
        <p:blipFill>
          <a:blip>
            <a:extLst>
              <a:ext uri="{96DAC541-7B7A-43D3-8B79-37D633B846F1}">
                <asvg:svgBlip xmlns:asvg="http://schemas.microsoft.com/office/drawing/2016/SVG/main" r:embed="rId45"/>
              </a:ext>
            </a:extLst>
          </a:blip>
          <a:stretch>
            <a:fillRect/>
          </a:stretch>
        </p:blipFill>
        <p:spPr>
          <a:xfrm>
            <a:off x="407988" y="6463430"/>
            <a:ext cx="1022264" cy="126000"/>
          </a:xfrm>
          <a:prstGeom prst="rect">
            <a:avLst/>
          </a:prstGeom>
        </p:spPr>
      </p:pic>
      <p:pic>
        <p:nvPicPr>
          <p:cNvPr id="9" name="Graphic 8">
            <a:extLst>
              <a:ext uri="{FF2B5EF4-FFF2-40B4-BE49-F238E27FC236}">
                <a16:creationId xmlns:a16="http://schemas.microsoft.com/office/drawing/2014/main" id="{43BB30A6-445F-4753-984E-1A37AC88D1E8}"/>
              </a:ext>
            </a:extLst>
          </p:cNvPr>
          <p:cNvPicPr>
            <a:picLocks noChangeAspect="1"/>
          </p:cNvPicPr>
          <p:nvPr userDrawn="1"/>
        </p:nvPicPr>
        <p:blipFill>
          <a:blip>
            <a:extLst>
              <a:ext uri="{96DAC541-7B7A-43D3-8B79-37D633B846F1}">
                <asvg:svgBlip xmlns:asvg="http://schemas.microsoft.com/office/drawing/2016/SVG/main" r:embed="rId46"/>
              </a:ext>
            </a:extLst>
          </a:blip>
          <a:stretch>
            <a:fillRect/>
          </a:stretch>
        </p:blipFill>
        <p:spPr>
          <a:xfrm>
            <a:off x="1610987" y="6478670"/>
            <a:ext cx="1829333" cy="126000"/>
          </a:xfrm>
          <a:prstGeom prst="rect">
            <a:avLst/>
          </a:prstGeom>
        </p:spPr>
      </p:pic>
    </p:spTree>
    <p:extLst>
      <p:ext uri="{BB962C8B-B14F-4D97-AF65-F5344CB8AC3E}">
        <p14:creationId xmlns:p14="http://schemas.microsoft.com/office/powerpoint/2010/main" val="4066923225"/>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 id="2147483814" r:id="rId40"/>
  </p:sldLayoutIdLst>
  <p:hf sldNum="0" hd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7">
          <p15:clr>
            <a:srgbClr val="F26B43"/>
          </p15:clr>
        </p15:guide>
        <p15:guide id="3" pos="7423">
          <p15:clr>
            <a:srgbClr val="F26B43"/>
          </p15:clr>
        </p15:guide>
        <p15:guide id="4" pos="189">
          <p15:clr>
            <a:srgbClr val="F26B43"/>
          </p15:clr>
        </p15:guide>
        <p15:guide id="5" pos="7491">
          <p15:clr>
            <a:srgbClr val="F26B43"/>
          </p15:clr>
        </p15:guide>
        <p15:guide id="6" pos="960">
          <p15:clr>
            <a:srgbClr val="F26B43"/>
          </p15:clr>
        </p15:guide>
        <p15:guide id="7" pos="3477">
          <p15:clr>
            <a:srgbClr val="F26B43"/>
          </p15:clr>
        </p15:guide>
        <p15:guide id="8" pos="6153">
          <p15:clr>
            <a:srgbClr val="F26B43"/>
          </p15:clr>
        </p15:guide>
        <p15:guide id="9" pos="7129">
          <p15:clr>
            <a:srgbClr val="F26B43"/>
          </p15:clr>
        </p15:guide>
        <p15:guide id="10" pos="7083">
          <p15:clr>
            <a:srgbClr val="F26B43"/>
          </p15:clr>
        </p15:guide>
        <p15:guide id="11" orient="horz" pos="232">
          <p15:clr>
            <a:srgbClr val="F26B43"/>
          </p15:clr>
        </p15:guide>
        <p15:guide id="12" orient="horz" pos="1071">
          <p15:clr>
            <a:srgbClr val="F26B43"/>
          </p15:clr>
        </p15:guide>
        <p15:guide id="13" orient="horz" pos="4042">
          <p15:clr>
            <a:srgbClr val="F26B43"/>
          </p15:clr>
        </p15:guide>
        <p15:guide id="14" orient="horz" pos="417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45.svg"/><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notesSlide" Target="../notesSlides/notesSlide5.xml"/><Relationship Id="rId7" Type="http://schemas.openxmlformats.org/officeDocument/2006/relationships/hyperlink" Target="https://www.hin.ch/de/hin-mitgliedschaft/hin-access/hin-vertrauensraum.cfm" TargetMode="External"/><Relationship Id="rId12" Type="http://schemas.openxmlformats.org/officeDocument/2006/relationships/image" Target="../media/image50.sv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14.emf"/><Relationship Id="rId11" Type="http://schemas.openxmlformats.org/officeDocument/2006/relationships/image" Target="../media/image49.svg"/><Relationship Id="rId5" Type="http://schemas.openxmlformats.org/officeDocument/2006/relationships/oleObject" Target="../embeddings/oleObject8.bin"/><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hyperlink" Target="https://www.six-group.com/en/products-services/banking-services/ssfn.html" TargetMode="External"/><Relationship Id="rId9" Type="http://schemas.openxmlformats.org/officeDocument/2006/relationships/image" Target="../media/image47.sv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58.svg"/><Relationship Id="rId5" Type="http://schemas.openxmlformats.org/officeDocument/2006/relationships/image" Target="../media/image57.sv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54.png"/><Relationship Id="rId3" Type="http://schemas.openxmlformats.org/officeDocument/2006/relationships/notesSlide" Target="../notesSlides/notesSlide6.xml"/><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60.svg"/><Relationship Id="rId11" Type="http://schemas.openxmlformats.org/officeDocument/2006/relationships/image" Target="../media/image65.svg"/><Relationship Id="rId5" Type="http://schemas.openxmlformats.org/officeDocument/2006/relationships/image" Target="../media/image14.emf"/><Relationship Id="rId15" Type="http://schemas.openxmlformats.org/officeDocument/2006/relationships/image" Target="../media/image56.png"/><Relationship Id="rId10" Type="http://schemas.openxmlformats.org/officeDocument/2006/relationships/image" Target="../media/image64.svg"/><Relationship Id="rId4" Type="http://schemas.openxmlformats.org/officeDocument/2006/relationships/oleObject" Target="../embeddings/oleObject9.bin"/><Relationship Id="rId9" Type="http://schemas.openxmlformats.org/officeDocument/2006/relationships/image" Target="../media/image63.svg"/><Relationship Id="rId14" Type="http://schemas.openxmlformats.org/officeDocument/2006/relationships/image" Target="../media/image67.svg"/></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54.png"/><Relationship Id="rId3" Type="http://schemas.openxmlformats.org/officeDocument/2006/relationships/notesSlide" Target="../notesSlides/notesSlide7.xml"/><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slideLayout" Target="../slideLayouts/slideLayout10.xml"/><Relationship Id="rId1" Type="http://schemas.openxmlformats.org/officeDocument/2006/relationships/tags" Target="../tags/tag11.xml"/><Relationship Id="rId6" Type="http://schemas.openxmlformats.org/officeDocument/2006/relationships/image" Target="../media/image60.svg"/><Relationship Id="rId11" Type="http://schemas.openxmlformats.org/officeDocument/2006/relationships/image" Target="../media/image65.svg"/><Relationship Id="rId5" Type="http://schemas.openxmlformats.org/officeDocument/2006/relationships/image" Target="../media/image14.emf"/><Relationship Id="rId15" Type="http://schemas.openxmlformats.org/officeDocument/2006/relationships/image" Target="../media/image56.png"/><Relationship Id="rId10" Type="http://schemas.openxmlformats.org/officeDocument/2006/relationships/image" Target="../media/image64.svg"/><Relationship Id="rId4" Type="http://schemas.openxmlformats.org/officeDocument/2006/relationships/oleObject" Target="../embeddings/oleObject9.bin"/><Relationship Id="rId9" Type="http://schemas.openxmlformats.org/officeDocument/2006/relationships/image" Target="../media/image63.svg"/><Relationship Id="rId14" Type="http://schemas.openxmlformats.org/officeDocument/2006/relationships/image" Target="../media/image67.svg"/></Relationships>
</file>

<file path=ppt/slides/_rels/slide15.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54.png"/><Relationship Id="rId3" Type="http://schemas.openxmlformats.org/officeDocument/2006/relationships/notesSlide" Target="../notesSlides/notesSlide8.xml"/><Relationship Id="rId7" Type="http://schemas.openxmlformats.org/officeDocument/2006/relationships/image" Target="../media/image14.emf"/><Relationship Id="rId12" Type="http://schemas.openxmlformats.org/officeDocument/2006/relationships/image" Target="../media/image65.sv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oleObject" Target="../embeddings/oleObject9.bin"/><Relationship Id="rId11" Type="http://schemas.openxmlformats.org/officeDocument/2006/relationships/image" Target="../media/image64.svg"/><Relationship Id="rId5" Type="http://schemas.openxmlformats.org/officeDocument/2006/relationships/image" Target="../media/image61.svg"/><Relationship Id="rId15" Type="http://schemas.openxmlformats.org/officeDocument/2006/relationships/image" Target="../media/image56.png"/><Relationship Id="rId10" Type="http://schemas.openxmlformats.org/officeDocument/2006/relationships/image" Target="../media/image70.svg"/><Relationship Id="rId4" Type="http://schemas.openxmlformats.org/officeDocument/2006/relationships/image" Target="../media/image68.svg"/><Relationship Id="rId9" Type="http://schemas.openxmlformats.org/officeDocument/2006/relationships/image" Target="../media/image66.svg"/><Relationship Id="rId14" Type="http://schemas.openxmlformats.org/officeDocument/2006/relationships/image" Target="../media/image67.svg"/></Relationships>
</file>

<file path=ppt/slides/_rels/slide16.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67.svg"/><Relationship Id="rId3" Type="http://schemas.openxmlformats.org/officeDocument/2006/relationships/notesSlide" Target="../notesSlides/notesSlide9.xml"/><Relationship Id="rId7" Type="http://schemas.openxmlformats.org/officeDocument/2006/relationships/image" Target="../media/image61.svg"/><Relationship Id="rId12" Type="http://schemas.openxmlformats.org/officeDocument/2006/relationships/image" Target="../media/image54.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68.svg"/><Relationship Id="rId11" Type="http://schemas.openxmlformats.org/officeDocument/2006/relationships/image" Target="../media/image65.svg"/><Relationship Id="rId5" Type="http://schemas.openxmlformats.org/officeDocument/2006/relationships/image" Target="../media/image14.emf"/><Relationship Id="rId15" Type="http://schemas.openxmlformats.org/officeDocument/2006/relationships/image" Target="../media/image66.svg"/><Relationship Id="rId10" Type="http://schemas.openxmlformats.org/officeDocument/2006/relationships/image" Target="../media/image64.svg"/><Relationship Id="rId4" Type="http://schemas.openxmlformats.org/officeDocument/2006/relationships/oleObject" Target="../embeddings/oleObject9.bin"/><Relationship Id="rId9" Type="http://schemas.openxmlformats.org/officeDocument/2006/relationships/image" Target="../media/image70.sv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54.png"/><Relationship Id="rId3" Type="http://schemas.openxmlformats.org/officeDocument/2006/relationships/notesSlide" Target="../notesSlides/notesSlide10.xml"/><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slideLayout" Target="../slideLayouts/slideLayout10.xml"/><Relationship Id="rId1" Type="http://schemas.openxmlformats.org/officeDocument/2006/relationships/tags" Target="../tags/tag14.xml"/><Relationship Id="rId6" Type="http://schemas.openxmlformats.org/officeDocument/2006/relationships/image" Target="../media/image68.svg"/><Relationship Id="rId11" Type="http://schemas.openxmlformats.org/officeDocument/2006/relationships/image" Target="../media/image65.svg"/><Relationship Id="rId5" Type="http://schemas.openxmlformats.org/officeDocument/2006/relationships/image" Target="../media/image14.emf"/><Relationship Id="rId15" Type="http://schemas.openxmlformats.org/officeDocument/2006/relationships/image" Target="../media/image56.png"/><Relationship Id="rId10" Type="http://schemas.openxmlformats.org/officeDocument/2006/relationships/image" Target="../media/image64.svg"/><Relationship Id="rId4" Type="http://schemas.openxmlformats.org/officeDocument/2006/relationships/oleObject" Target="../embeddings/oleObject9.bin"/><Relationship Id="rId9" Type="http://schemas.openxmlformats.org/officeDocument/2006/relationships/image" Target="../media/image70.svg"/><Relationship Id="rId14" Type="http://schemas.openxmlformats.org/officeDocument/2006/relationships/image" Target="../media/image67.svg"/></Relationships>
</file>

<file path=ppt/slides/_rels/slide18.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54.png"/><Relationship Id="rId3" Type="http://schemas.openxmlformats.org/officeDocument/2006/relationships/notesSlide" Target="../notesSlides/notesSlide11.xml"/><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slideLayout" Target="../slideLayouts/slideLayout10.xml"/><Relationship Id="rId1" Type="http://schemas.openxmlformats.org/officeDocument/2006/relationships/tags" Target="../tags/tag15.xml"/><Relationship Id="rId6" Type="http://schemas.openxmlformats.org/officeDocument/2006/relationships/image" Target="../media/image68.svg"/><Relationship Id="rId11" Type="http://schemas.openxmlformats.org/officeDocument/2006/relationships/image" Target="../media/image65.svg"/><Relationship Id="rId5" Type="http://schemas.openxmlformats.org/officeDocument/2006/relationships/image" Target="../media/image14.emf"/><Relationship Id="rId15" Type="http://schemas.openxmlformats.org/officeDocument/2006/relationships/image" Target="../media/image56.png"/><Relationship Id="rId10" Type="http://schemas.openxmlformats.org/officeDocument/2006/relationships/image" Target="../media/image64.svg"/><Relationship Id="rId4" Type="http://schemas.openxmlformats.org/officeDocument/2006/relationships/oleObject" Target="../embeddings/oleObject9.bin"/><Relationship Id="rId9" Type="http://schemas.openxmlformats.org/officeDocument/2006/relationships/image" Target="../media/image70.svg"/><Relationship Id="rId14" Type="http://schemas.openxmlformats.org/officeDocument/2006/relationships/image" Target="../media/image67.svg"/></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54.png"/><Relationship Id="rId3" Type="http://schemas.openxmlformats.org/officeDocument/2006/relationships/notesSlide" Target="../notesSlides/notesSlide12.xml"/><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image" Target="../media/image68.svg"/><Relationship Id="rId11" Type="http://schemas.openxmlformats.org/officeDocument/2006/relationships/image" Target="../media/image65.svg"/><Relationship Id="rId5" Type="http://schemas.openxmlformats.org/officeDocument/2006/relationships/image" Target="../media/image14.emf"/><Relationship Id="rId15" Type="http://schemas.openxmlformats.org/officeDocument/2006/relationships/image" Target="../media/image56.png"/><Relationship Id="rId10" Type="http://schemas.openxmlformats.org/officeDocument/2006/relationships/image" Target="../media/image64.svg"/><Relationship Id="rId4" Type="http://schemas.openxmlformats.org/officeDocument/2006/relationships/oleObject" Target="../embeddings/oleObject9.bin"/><Relationship Id="rId9" Type="http://schemas.openxmlformats.org/officeDocument/2006/relationships/image" Target="../media/image70.svg"/><Relationship Id="rId14" Type="http://schemas.openxmlformats.org/officeDocument/2006/relationships/image" Target="../media/image67.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svg"/><Relationship Id="rId18" Type="http://schemas.openxmlformats.org/officeDocument/2006/relationships/image" Target="../media/image84.svg"/><Relationship Id="rId3" Type="http://schemas.openxmlformats.org/officeDocument/2006/relationships/notesSlide" Target="../notesSlides/notesSlide13.xml"/><Relationship Id="rId21" Type="http://schemas.openxmlformats.org/officeDocument/2006/relationships/image" Target="../media/image87.jpeg"/><Relationship Id="rId7" Type="http://schemas.openxmlformats.org/officeDocument/2006/relationships/image" Target="../media/image73.jpeg"/><Relationship Id="rId12" Type="http://schemas.openxmlformats.org/officeDocument/2006/relationships/image" Target="../media/image78.svg"/><Relationship Id="rId17" Type="http://schemas.openxmlformats.org/officeDocument/2006/relationships/image" Target="../media/image83.svg"/><Relationship Id="rId2" Type="http://schemas.openxmlformats.org/officeDocument/2006/relationships/slideLayout" Target="../slideLayouts/slideLayout10.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tags" Target="../tags/tag17.xml"/><Relationship Id="rId6" Type="http://schemas.openxmlformats.org/officeDocument/2006/relationships/image" Target="../media/image72.jpeg"/><Relationship Id="rId11" Type="http://schemas.openxmlformats.org/officeDocument/2006/relationships/image" Target="../media/image77.svg"/><Relationship Id="rId24" Type="http://schemas.openxmlformats.org/officeDocument/2006/relationships/image" Target="../media/image90.png"/><Relationship Id="rId5" Type="http://schemas.openxmlformats.org/officeDocument/2006/relationships/image" Target="../media/image71.emf"/><Relationship Id="rId15" Type="http://schemas.openxmlformats.org/officeDocument/2006/relationships/image" Target="../media/image81.svg"/><Relationship Id="rId23" Type="http://schemas.openxmlformats.org/officeDocument/2006/relationships/image" Target="../media/image89.sv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oleObject" Target="../embeddings/oleObject10.bin"/><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s>
</file>

<file path=ppt/slides/_rels/slide21.xml.rels><?xml version="1.0" encoding="UTF-8" standalone="yes"?>
<Relationships xmlns="http://schemas.openxmlformats.org/package/2006/relationships"><Relationship Id="rId26" Type="http://schemas.openxmlformats.org/officeDocument/2006/relationships/image" Target="../media/image112.svg"/><Relationship Id="rId21" Type="http://schemas.openxmlformats.org/officeDocument/2006/relationships/image" Target="../media/image107.svg"/><Relationship Id="rId34" Type="http://schemas.openxmlformats.org/officeDocument/2006/relationships/image" Target="../media/image120.png"/><Relationship Id="rId42" Type="http://schemas.openxmlformats.org/officeDocument/2006/relationships/image" Target="../media/image128.png"/><Relationship Id="rId47" Type="http://schemas.openxmlformats.org/officeDocument/2006/relationships/image" Target="../media/image133.png"/><Relationship Id="rId50" Type="http://schemas.openxmlformats.org/officeDocument/2006/relationships/image" Target="../media/image136.png"/><Relationship Id="rId55" Type="http://schemas.openxmlformats.org/officeDocument/2006/relationships/image" Target="../media/image141.svg"/><Relationship Id="rId63" Type="http://schemas.openxmlformats.org/officeDocument/2006/relationships/image" Target="../media/image149.svg"/><Relationship Id="rId7" Type="http://schemas.openxmlformats.org/officeDocument/2006/relationships/image" Target="../media/image96.png"/><Relationship Id="rId2" Type="http://schemas.openxmlformats.org/officeDocument/2006/relationships/image" Target="../media/image91.svg"/><Relationship Id="rId16" Type="http://schemas.openxmlformats.org/officeDocument/2006/relationships/image" Target="../media/image102.png"/><Relationship Id="rId29" Type="http://schemas.openxmlformats.org/officeDocument/2006/relationships/image" Target="../media/image115.png"/><Relationship Id="rId11" Type="http://schemas.openxmlformats.org/officeDocument/2006/relationships/image" Target="../media/image97.svg"/><Relationship Id="rId24" Type="http://schemas.openxmlformats.org/officeDocument/2006/relationships/image" Target="../media/image110.svg"/><Relationship Id="rId32" Type="http://schemas.openxmlformats.org/officeDocument/2006/relationships/image" Target="../media/image118.png"/><Relationship Id="rId37" Type="http://schemas.openxmlformats.org/officeDocument/2006/relationships/image" Target="../media/image123.svg"/><Relationship Id="rId40" Type="http://schemas.openxmlformats.org/officeDocument/2006/relationships/image" Target="../media/image126.png"/><Relationship Id="rId45" Type="http://schemas.openxmlformats.org/officeDocument/2006/relationships/image" Target="../media/image131.svg"/><Relationship Id="rId53" Type="http://schemas.openxmlformats.org/officeDocument/2006/relationships/image" Target="../media/image139.png"/><Relationship Id="rId58" Type="http://schemas.openxmlformats.org/officeDocument/2006/relationships/image" Target="../media/image144.png"/><Relationship Id="rId5" Type="http://schemas.openxmlformats.org/officeDocument/2006/relationships/image" Target="../media/image94.png"/><Relationship Id="rId61" Type="http://schemas.openxmlformats.org/officeDocument/2006/relationships/image" Target="../media/image147.svg"/><Relationship Id="rId19" Type="http://schemas.openxmlformats.org/officeDocument/2006/relationships/image" Target="../media/image105.png"/><Relationship Id="rId14" Type="http://schemas.openxmlformats.org/officeDocument/2006/relationships/image" Target="../media/image100.png"/><Relationship Id="rId22" Type="http://schemas.openxmlformats.org/officeDocument/2006/relationships/image" Target="../media/image108.svg"/><Relationship Id="rId27" Type="http://schemas.openxmlformats.org/officeDocument/2006/relationships/image" Target="../media/image113.svg"/><Relationship Id="rId30" Type="http://schemas.openxmlformats.org/officeDocument/2006/relationships/image" Target="../media/image116.png"/><Relationship Id="rId35" Type="http://schemas.openxmlformats.org/officeDocument/2006/relationships/image" Target="../media/image121.png"/><Relationship Id="rId43" Type="http://schemas.openxmlformats.org/officeDocument/2006/relationships/image" Target="../media/image129.png"/><Relationship Id="rId48" Type="http://schemas.openxmlformats.org/officeDocument/2006/relationships/image" Target="../media/image134.svg"/><Relationship Id="rId56" Type="http://schemas.openxmlformats.org/officeDocument/2006/relationships/image" Target="../media/image142.svg"/><Relationship Id="rId64" Type="http://schemas.openxmlformats.org/officeDocument/2006/relationships/image" Target="../media/image150.svg"/><Relationship Id="rId8" Type="http://schemas.openxmlformats.org/officeDocument/2006/relationships/image" Target="../media/image80.svg"/><Relationship Id="rId51" Type="http://schemas.openxmlformats.org/officeDocument/2006/relationships/image" Target="../media/image137.png"/><Relationship Id="rId3" Type="http://schemas.openxmlformats.org/officeDocument/2006/relationships/image" Target="../media/image92.svg"/><Relationship Id="rId12" Type="http://schemas.openxmlformats.org/officeDocument/2006/relationships/image" Target="../media/image98.svg"/><Relationship Id="rId17" Type="http://schemas.openxmlformats.org/officeDocument/2006/relationships/image" Target="../media/image103.svg"/><Relationship Id="rId25" Type="http://schemas.openxmlformats.org/officeDocument/2006/relationships/image" Target="../media/image111.png"/><Relationship Id="rId33" Type="http://schemas.openxmlformats.org/officeDocument/2006/relationships/image" Target="../media/image119.svg"/><Relationship Id="rId38" Type="http://schemas.openxmlformats.org/officeDocument/2006/relationships/image" Target="../media/image124.svg"/><Relationship Id="rId46" Type="http://schemas.openxmlformats.org/officeDocument/2006/relationships/image" Target="../media/image132.svg"/><Relationship Id="rId59" Type="http://schemas.openxmlformats.org/officeDocument/2006/relationships/image" Target="../media/image145.png"/><Relationship Id="rId20" Type="http://schemas.openxmlformats.org/officeDocument/2006/relationships/image" Target="../media/image106.png"/><Relationship Id="rId41" Type="http://schemas.openxmlformats.org/officeDocument/2006/relationships/image" Target="../media/image127.png"/><Relationship Id="rId54" Type="http://schemas.openxmlformats.org/officeDocument/2006/relationships/image" Target="../media/image140.png"/><Relationship Id="rId62" Type="http://schemas.openxmlformats.org/officeDocument/2006/relationships/image" Target="../media/image148.svg"/><Relationship Id="rId1" Type="http://schemas.openxmlformats.org/officeDocument/2006/relationships/slideLayout" Target="../slideLayouts/slideLayout4.xml"/><Relationship Id="rId6" Type="http://schemas.openxmlformats.org/officeDocument/2006/relationships/image" Target="../media/image95.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svg"/><Relationship Id="rId36" Type="http://schemas.openxmlformats.org/officeDocument/2006/relationships/image" Target="../media/image122.svg"/><Relationship Id="rId49" Type="http://schemas.openxmlformats.org/officeDocument/2006/relationships/image" Target="../media/image135.png"/><Relationship Id="rId57" Type="http://schemas.openxmlformats.org/officeDocument/2006/relationships/image" Target="../media/image143.svg"/><Relationship Id="rId10" Type="http://schemas.openxmlformats.org/officeDocument/2006/relationships/image" Target="../media/image81.svg"/><Relationship Id="rId31" Type="http://schemas.openxmlformats.org/officeDocument/2006/relationships/image" Target="../media/image117.png"/><Relationship Id="rId44" Type="http://schemas.openxmlformats.org/officeDocument/2006/relationships/image" Target="../media/image130.png"/><Relationship Id="rId52" Type="http://schemas.openxmlformats.org/officeDocument/2006/relationships/image" Target="../media/image138.png"/><Relationship Id="rId60" Type="http://schemas.openxmlformats.org/officeDocument/2006/relationships/image" Target="../media/image146.png"/><Relationship Id="rId65" Type="http://schemas.openxmlformats.org/officeDocument/2006/relationships/image" Target="../media/image151.svg"/><Relationship Id="rId4" Type="http://schemas.openxmlformats.org/officeDocument/2006/relationships/image" Target="../media/image93.svg"/><Relationship Id="rId9" Type="http://schemas.openxmlformats.org/officeDocument/2006/relationships/image" Target="../media/image82.svg"/><Relationship Id="rId13" Type="http://schemas.openxmlformats.org/officeDocument/2006/relationships/image" Target="../media/image99.svg"/><Relationship Id="rId18" Type="http://schemas.openxmlformats.org/officeDocument/2006/relationships/image" Target="../media/image104.png"/><Relationship Id="rId39" Type="http://schemas.openxmlformats.org/officeDocument/2006/relationships/image" Target="../media/image125.sv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0.xml"/><Relationship Id="rId1" Type="http://schemas.openxmlformats.org/officeDocument/2006/relationships/tags" Target="../tags/tag18.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chart" Target="../charts/chart1.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notesSlide" Target="../notesSlides/notesSlide1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10.xml"/><Relationship Id="rId5" Type="http://schemas.openxmlformats.org/officeDocument/2006/relationships/tags" Target="../tags/tag23.xml"/><Relationship Id="rId15" Type="http://schemas.openxmlformats.org/officeDocument/2006/relationships/image" Target="../media/image152.svg"/><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chart" Target="../charts/chart2.xml"/></Relationships>
</file>

<file path=ppt/slides/_rels/slide2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oleObject" Target="../embeddings/oleObject12.bin"/><Relationship Id="rId7" Type="http://schemas.openxmlformats.org/officeDocument/2006/relationships/image" Target="../media/image155.jpeg"/><Relationship Id="rId2" Type="http://schemas.openxmlformats.org/officeDocument/2006/relationships/slideLayout" Target="../slideLayouts/slideLayout38.xml"/><Relationship Id="rId1" Type="http://schemas.openxmlformats.org/officeDocument/2006/relationships/tags" Target="../tags/tag29.xml"/><Relationship Id="rId6" Type="http://schemas.openxmlformats.org/officeDocument/2006/relationships/image" Target="../media/image154.jpe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emf"/><Relationship Id="rId9" Type="http://schemas.openxmlformats.org/officeDocument/2006/relationships/image" Target="../media/image15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notesSlide" Target="../notesSlides/notesSlide3.xml"/><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slideLayout" Target="../slideLayouts/slideLayout50.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emf"/><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oleObject" Target="../embeddings/oleObject5.bin"/><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xml"/><Relationship Id="rId7" Type="http://schemas.openxmlformats.org/officeDocument/2006/relationships/image" Target="../media/image38.png"/><Relationship Id="rId2" Type="http://schemas.openxmlformats.org/officeDocument/2006/relationships/slideLayout" Target="../slideLayouts/slideLayout50.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1.emf"/><Relationship Id="rId4" Type="http://schemas.openxmlformats.org/officeDocument/2006/relationships/oleObject" Target="../embeddings/oleObject6.bin"/><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sv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1B38BC0-47CC-4E06-B017-0B56F8A4B7FB}"/>
              </a:ext>
            </a:extLst>
          </p:cNvPr>
          <p:cNvPicPr>
            <a:picLocks noGrp="1" noChangeAspect="1"/>
          </p:cNvPicPr>
          <p:nvPr>
            <p:ph type="pic" idx="17"/>
          </p:nvPr>
        </p:nvPicPr>
        <p:blipFill rotWithShape="1">
          <a:blip r:embed="rId2">
            <a:extLst>
              <a:ext uri="{28A0092B-C50C-407E-A947-70E740481C1C}">
                <a14:useLocalDpi xmlns:a14="http://schemas.microsoft.com/office/drawing/2010/main" val="0"/>
              </a:ext>
            </a:extLst>
          </a:blip>
          <a:srcRect l="32128" t="1738" r="4992" b="1738"/>
          <a:stretch/>
        </p:blipFill>
        <p:spPr>
          <a:xfrm>
            <a:off x="4355690" y="0"/>
            <a:ext cx="7942990" cy="6858000"/>
          </a:xfrm>
        </p:spPr>
      </p:pic>
      <p:sp>
        <p:nvSpPr>
          <p:cNvPr id="7" name="Subtitle">
            <a:extLst>
              <a:ext uri="{FF2B5EF4-FFF2-40B4-BE49-F238E27FC236}">
                <a16:creationId xmlns:a16="http://schemas.microsoft.com/office/drawing/2014/main" id="{3A5EF81D-54D7-0970-EB47-A6487951F6A9}"/>
              </a:ext>
            </a:extLst>
          </p:cNvPr>
          <p:cNvSpPr>
            <a:spLocks noGrp="1"/>
          </p:cNvSpPr>
          <p:nvPr>
            <p:ph type="subTitle" idx="1"/>
          </p:nvPr>
        </p:nvSpPr>
        <p:spPr/>
        <p:txBody>
          <a:bodyPr>
            <a:normAutofit fontScale="85000" lnSpcReduction="20000"/>
          </a:bodyPr>
          <a:lstStyle/>
          <a:p>
            <a:r>
              <a:rPr lang="en-US"/>
              <a:t>Martin Bosshardt</a:t>
            </a:r>
          </a:p>
          <a:p>
            <a:r>
              <a:rPr lang="en-US"/>
              <a:t>CEO, </a:t>
            </a:r>
            <a:r>
              <a:rPr lang="en-US" err="1"/>
              <a:t>Anapaya</a:t>
            </a:r>
            <a:r>
              <a:rPr lang="en-US"/>
              <a:t> </a:t>
            </a:r>
          </a:p>
        </p:txBody>
      </p:sp>
      <p:sp>
        <p:nvSpPr>
          <p:cNvPr id="8" name="Footer Placeholder 7">
            <a:extLst>
              <a:ext uri="{FF2B5EF4-FFF2-40B4-BE49-F238E27FC236}">
                <a16:creationId xmlns:a16="http://schemas.microsoft.com/office/drawing/2014/main" id="{65C9DA88-2F6F-D538-7682-FAC0E09F5524}"/>
              </a:ext>
            </a:extLst>
          </p:cNvPr>
          <p:cNvSpPr>
            <a:spLocks noGrp="1"/>
          </p:cNvSpPr>
          <p:nvPr>
            <p:ph type="ftr" sz="quarter" idx="3"/>
          </p:nvPr>
        </p:nvSpPr>
        <p:spPr>
          <a:xfrm>
            <a:off x="297299" y="6369504"/>
            <a:ext cx="2548573"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alibri "/>
                <a:ea typeface="+mn-ea"/>
                <a:cs typeface="+mn-cs"/>
              </a:rPr>
              <a:t>©2026 Anapaya. All Rights Reserved. </a:t>
            </a:r>
            <a:endParaRPr kumimoji="0" lang="en-CA" sz="1000" b="0" i="0" u="none" strike="noStrike" kern="1200" cap="none" spc="0" normalizeH="0" baseline="0" noProof="0">
              <a:ln>
                <a:noFill/>
              </a:ln>
              <a:solidFill>
                <a:srgbClr val="FFFFFF">
                  <a:lumMod val="85000"/>
                </a:srgbClr>
              </a:solidFill>
              <a:effectLst/>
              <a:uLnTx/>
              <a:uFillTx/>
              <a:latin typeface="Calibri "/>
              <a:ea typeface="+mn-ea"/>
              <a:cs typeface="+mn-cs"/>
            </a:endParaRPr>
          </a:p>
        </p:txBody>
      </p:sp>
      <p:sp>
        <p:nvSpPr>
          <p:cNvPr id="10" name="Rectangle 9">
            <a:extLst>
              <a:ext uri="{FF2B5EF4-FFF2-40B4-BE49-F238E27FC236}">
                <a16:creationId xmlns:a16="http://schemas.microsoft.com/office/drawing/2014/main" id="{845A4051-D352-49DF-9608-3AA66A8ECC46}"/>
              </a:ext>
            </a:extLst>
          </p:cNvPr>
          <p:cNvSpPr/>
          <p:nvPr/>
        </p:nvSpPr>
        <p:spPr>
          <a:xfrm>
            <a:off x="4355691" y="0"/>
            <a:ext cx="3401962" cy="6858000"/>
          </a:xfrm>
          <a:prstGeom prst="rect">
            <a:avLst/>
          </a:prstGeom>
          <a:gradFill>
            <a:gsLst>
              <a:gs pos="19500">
                <a:srgbClr val="1C1F2A"/>
              </a:gs>
              <a:gs pos="0">
                <a:schemeClr val="bg1"/>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6" name="Title">
            <a:extLst>
              <a:ext uri="{FF2B5EF4-FFF2-40B4-BE49-F238E27FC236}">
                <a16:creationId xmlns:a16="http://schemas.microsoft.com/office/drawing/2014/main" id="{BBAD1651-831F-2971-8982-6D510D5ABF70}"/>
              </a:ext>
            </a:extLst>
          </p:cNvPr>
          <p:cNvSpPr>
            <a:spLocks noGrp="1"/>
          </p:cNvSpPr>
          <p:nvPr>
            <p:ph type="ctrTitle"/>
          </p:nvPr>
        </p:nvSpPr>
        <p:spPr/>
        <p:txBody>
          <a:bodyPr/>
          <a:lstStyle/>
          <a:p>
            <a:r>
              <a:rPr lang="en-CA"/>
              <a:t>When AI helps the attacker</a:t>
            </a:r>
            <a:br>
              <a:rPr lang="en-CA">
                <a:ea typeface="Calibri Bold"/>
                <a:cs typeface="Calibri Bold"/>
              </a:rPr>
            </a:br>
            <a:r>
              <a:rPr lang="en-CA" sz="2800">
                <a:ea typeface="Calibri Bold"/>
                <a:cs typeface="Calibri Bold"/>
              </a:rPr>
              <a:t>Innovation's dark side</a:t>
            </a:r>
          </a:p>
        </p:txBody>
      </p:sp>
    </p:spTree>
    <p:extLst>
      <p:ext uri="{BB962C8B-B14F-4D97-AF65-F5344CB8AC3E}">
        <p14:creationId xmlns:p14="http://schemas.microsoft.com/office/powerpoint/2010/main" val="4150196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E86EA-9746-B7A5-123F-A4B54F75F2D0}"/>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EE7254F-C318-4F7E-93CE-A4D079316559}"/>
              </a:ext>
            </a:extLst>
          </p:cNvPr>
          <p:cNvSpPr/>
          <p:nvPr/>
        </p:nvSpPr>
        <p:spPr>
          <a:xfrm>
            <a:off x="4244582" y="2339296"/>
            <a:ext cx="3708000" cy="2508252"/>
          </a:xfrm>
          <a:prstGeom prst="roundRect">
            <a:avLst>
              <a:gd name="adj" fmla="val 2616"/>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2E21760-9E68-462C-AD4E-C9FCAB533A45}"/>
              </a:ext>
            </a:extLst>
          </p:cNvPr>
          <p:cNvSpPr/>
          <p:nvPr/>
        </p:nvSpPr>
        <p:spPr>
          <a:xfrm>
            <a:off x="8076388" y="2357402"/>
            <a:ext cx="3708000" cy="2508252"/>
          </a:xfrm>
          <a:prstGeom prst="roundRect">
            <a:avLst>
              <a:gd name="adj" fmla="val 2616"/>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27E07CA-67F0-4C67-96E5-A24DD2526A11}"/>
              </a:ext>
            </a:extLst>
          </p:cNvPr>
          <p:cNvSpPr/>
          <p:nvPr/>
        </p:nvSpPr>
        <p:spPr>
          <a:xfrm>
            <a:off x="412775" y="2339296"/>
            <a:ext cx="3708000" cy="2508252"/>
          </a:xfrm>
          <a:prstGeom prst="roundRect">
            <a:avLst>
              <a:gd name="adj" fmla="val 2616"/>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hink-cell data - do not delete" hidden="1">
            <a:extLst>
              <a:ext uri="{FF2B5EF4-FFF2-40B4-BE49-F238E27FC236}">
                <a16:creationId xmlns:a16="http://schemas.microsoft.com/office/drawing/2014/main" id="{BF578FF4-5040-D8E9-AC94-65589D0B03A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17" name="think-cell data - do not delete" hidden="1">
                        <a:extLst>
                          <a:ext uri="{FF2B5EF4-FFF2-40B4-BE49-F238E27FC236}">
                            <a16:creationId xmlns:a16="http://schemas.microsoft.com/office/drawing/2014/main" id="{BF578FF4-5040-D8E9-AC94-65589D0B03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198F09-3551-79B0-5A5D-C33FAC3D6AE9}"/>
              </a:ext>
            </a:extLst>
          </p:cNvPr>
          <p:cNvSpPr>
            <a:spLocks noGrp="1"/>
          </p:cNvSpPr>
          <p:nvPr>
            <p:ph type="title"/>
          </p:nvPr>
        </p:nvSpPr>
        <p:spPr>
          <a:xfrm>
            <a:off x="300000" y="365125"/>
            <a:ext cx="11851521" cy="1343043"/>
          </a:xfrm>
        </p:spPr>
        <p:txBody>
          <a:bodyPr vert="horz" rIns="91440"/>
          <a:lstStyle/>
          <a:p>
            <a:r>
              <a:rPr lang="en-US"/>
              <a:t>The superpowers of SCION – Isolated from Internet </a:t>
            </a:r>
          </a:p>
        </p:txBody>
      </p:sp>
      <p:sp>
        <p:nvSpPr>
          <p:cNvPr id="5" name="Footer Placeholder 4">
            <a:extLst>
              <a:ext uri="{FF2B5EF4-FFF2-40B4-BE49-F238E27FC236}">
                <a16:creationId xmlns:a16="http://schemas.microsoft.com/office/drawing/2014/main" id="{154F19A3-6EA9-4B8F-B2AD-C02AFEC4250C}"/>
              </a:ext>
            </a:extLst>
          </p:cNvPr>
          <p:cNvSpPr>
            <a:spLocks noGrp="1"/>
          </p:cNvSpPr>
          <p:nvPr>
            <p:ph type="ftr" sz="quarter" idx="11"/>
          </p:nvPr>
        </p:nvSpPr>
        <p:spPr/>
        <p:txBody>
          <a:bodyPr/>
          <a:lstStyle/>
          <a:p>
            <a:pPr>
              <a:defRPr/>
            </a:pPr>
            <a:r>
              <a:rPr lang="en-US"/>
              <a:t>©2026 Anapaya. All Rights Reserved. </a:t>
            </a:r>
            <a:endParaRPr lang="en-CA"/>
          </a:p>
        </p:txBody>
      </p:sp>
      <p:sp>
        <p:nvSpPr>
          <p:cNvPr id="4" name="Text Placeholder 3">
            <a:extLst>
              <a:ext uri="{FF2B5EF4-FFF2-40B4-BE49-F238E27FC236}">
                <a16:creationId xmlns:a16="http://schemas.microsoft.com/office/drawing/2014/main" id="{550EAF24-BC05-3599-BECF-EF42923DE358}"/>
              </a:ext>
            </a:extLst>
          </p:cNvPr>
          <p:cNvSpPr>
            <a:spLocks noGrp="1"/>
          </p:cNvSpPr>
          <p:nvPr>
            <p:ph type="body" sz="quarter" idx="4294967295"/>
          </p:nvPr>
        </p:nvSpPr>
        <p:spPr>
          <a:xfrm>
            <a:off x="412775" y="1637447"/>
            <a:ext cx="11449050" cy="371475"/>
          </a:xfrm>
        </p:spPr>
        <p:txBody>
          <a:bodyPr lIns="0" anchor="ctr"/>
          <a:lstStyle/>
          <a:p>
            <a:pPr marL="0" indent="0">
              <a:buNone/>
            </a:pPr>
            <a:r>
              <a:rPr lang="en-US"/>
              <a:t>By implementing security on the </a:t>
            </a:r>
            <a:r>
              <a:rPr lang="en-US" b="1"/>
              <a:t>network level</a:t>
            </a:r>
            <a:r>
              <a:rPr lang="en-US"/>
              <a:t>, enterprises benefit from…</a:t>
            </a:r>
          </a:p>
        </p:txBody>
      </p:sp>
      <p:sp>
        <p:nvSpPr>
          <p:cNvPr id="7" name="Text Placeholder 6">
            <a:extLst>
              <a:ext uri="{FF2B5EF4-FFF2-40B4-BE49-F238E27FC236}">
                <a16:creationId xmlns:a16="http://schemas.microsoft.com/office/drawing/2014/main" id="{808A6F1B-9CAC-86DF-2523-06EFBE42AE2F}"/>
              </a:ext>
            </a:extLst>
          </p:cNvPr>
          <p:cNvSpPr>
            <a:spLocks noGrp="1"/>
          </p:cNvSpPr>
          <p:nvPr>
            <p:ph type="body" sz="quarter" idx="4294967295"/>
          </p:nvPr>
        </p:nvSpPr>
        <p:spPr>
          <a:xfrm>
            <a:off x="789878" y="4085604"/>
            <a:ext cx="2951163" cy="287337"/>
          </a:xfrm>
        </p:spPr>
        <p:txBody>
          <a:bodyPr anchor="ctr"/>
          <a:lstStyle/>
          <a:p>
            <a:pPr marL="0" indent="0" algn="ctr">
              <a:buNone/>
            </a:pPr>
            <a:r>
              <a:rPr lang="en-US" sz="2400"/>
              <a:t>Business continuity</a:t>
            </a:r>
          </a:p>
        </p:txBody>
      </p:sp>
      <p:sp>
        <p:nvSpPr>
          <p:cNvPr id="11" name="Text Placeholder 10">
            <a:extLst>
              <a:ext uri="{FF2B5EF4-FFF2-40B4-BE49-F238E27FC236}">
                <a16:creationId xmlns:a16="http://schemas.microsoft.com/office/drawing/2014/main" id="{6798191F-F6ED-39E9-8776-B17A545D58A0}"/>
              </a:ext>
            </a:extLst>
          </p:cNvPr>
          <p:cNvSpPr>
            <a:spLocks noGrp="1"/>
          </p:cNvSpPr>
          <p:nvPr>
            <p:ph type="body" sz="quarter" idx="4294967295"/>
          </p:nvPr>
        </p:nvSpPr>
        <p:spPr>
          <a:xfrm>
            <a:off x="4622375" y="4085604"/>
            <a:ext cx="2951162" cy="287337"/>
          </a:xfrm>
        </p:spPr>
        <p:txBody>
          <a:bodyPr anchor="ctr"/>
          <a:lstStyle/>
          <a:p>
            <a:pPr marL="0" indent="0" algn="ctr">
              <a:buNone/>
            </a:pPr>
            <a:r>
              <a:rPr lang="en-US" sz="2400"/>
              <a:t>End to end security</a:t>
            </a:r>
          </a:p>
        </p:txBody>
      </p:sp>
      <p:sp>
        <p:nvSpPr>
          <p:cNvPr id="15" name="Text Placeholder 14">
            <a:extLst>
              <a:ext uri="{FF2B5EF4-FFF2-40B4-BE49-F238E27FC236}">
                <a16:creationId xmlns:a16="http://schemas.microsoft.com/office/drawing/2014/main" id="{76BA8A3B-BEB4-BB69-E850-14368F7B1B78}"/>
              </a:ext>
            </a:extLst>
          </p:cNvPr>
          <p:cNvSpPr>
            <a:spLocks noGrp="1"/>
          </p:cNvSpPr>
          <p:nvPr>
            <p:ph type="body" sz="quarter" idx="4294967295"/>
          </p:nvPr>
        </p:nvSpPr>
        <p:spPr>
          <a:xfrm>
            <a:off x="8281446" y="4085604"/>
            <a:ext cx="3297237" cy="287337"/>
          </a:xfrm>
        </p:spPr>
        <p:txBody>
          <a:bodyPr anchor="ctr"/>
          <a:lstStyle/>
          <a:p>
            <a:pPr marL="0" indent="0" algn="ctr">
              <a:buNone/>
            </a:pPr>
            <a:r>
              <a:rPr lang="en-US" sz="2400"/>
              <a:t>Unprecedented control</a:t>
            </a:r>
          </a:p>
        </p:txBody>
      </p:sp>
      <p:pic>
        <p:nvPicPr>
          <p:cNvPr id="19" name="Graphic 18">
            <a:extLst>
              <a:ext uri="{FF2B5EF4-FFF2-40B4-BE49-F238E27FC236}">
                <a16:creationId xmlns:a16="http://schemas.microsoft.com/office/drawing/2014/main" id="{F745E00A-0196-8289-906D-2D81F8B8D91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16388" y="2837340"/>
            <a:ext cx="828000" cy="828000"/>
          </a:xfrm>
          <a:prstGeom prst="rect">
            <a:avLst/>
          </a:prstGeom>
        </p:spPr>
      </p:pic>
      <p:pic>
        <p:nvPicPr>
          <p:cNvPr id="42" name="Graphic 41" descr="Network outline">
            <a:extLst>
              <a:ext uri="{FF2B5EF4-FFF2-40B4-BE49-F238E27FC236}">
                <a16:creationId xmlns:a16="http://schemas.microsoft.com/office/drawing/2014/main" id="{E6939A65-5C4F-D69A-0ECB-5084003A4C6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1382" y="2794140"/>
            <a:ext cx="914400" cy="914400"/>
          </a:xfrm>
          <a:prstGeom prst="rect">
            <a:avLst/>
          </a:prstGeom>
        </p:spPr>
      </p:pic>
      <p:sp>
        <p:nvSpPr>
          <p:cNvPr id="20" name="Text Placeholder 3">
            <a:extLst>
              <a:ext uri="{FF2B5EF4-FFF2-40B4-BE49-F238E27FC236}">
                <a16:creationId xmlns:a16="http://schemas.microsoft.com/office/drawing/2014/main" id="{99E311C4-23C3-2BC7-E2F4-B0355F0A5FE5}"/>
              </a:ext>
            </a:extLst>
          </p:cNvPr>
          <p:cNvSpPr txBox="1">
            <a:spLocks/>
          </p:cNvSpPr>
          <p:nvPr/>
        </p:nvSpPr>
        <p:spPr>
          <a:xfrm>
            <a:off x="131497" y="5199032"/>
            <a:ext cx="11449050" cy="740819"/>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SzPct val="100000"/>
              <a:buFontTx/>
              <a:buNone/>
              <a:defRPr sz="1800" kern="1200">
                <a:solidFill>
                  <a:schemeClr val="tx1"/>
                </a:solidFill>
                <a:latin typeface="+mn-lt"/>
                <a:ea typeface="+mn-ea"/>
                <a:cs typeface="+mn-cs"/>
              </a:defRPr>
            </a:lvl1pPr>
            <a:lvl2pPr marL="268287"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536575"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804862" indent="0" algn="l" defTabSz="914400" rtl="0" eaLnBrk="1" latinLnBrk="0" hangingPunct="1">
              <a:lnSpc>
                <a:spcPct val="100000"/>
              </a:lnSpc>
              <a:spcBef>
                <a:spcPts val="500"/>
              </a:spcBef>
              <a:buSzPct val="100000"/>
              <a:buFont typeface="Arial" panose="020B0604020202020204" pitchFamily="34" charset="0"/>
              <a:buNone/>
              <a:defRPr sz="1400" kern="1200">
                <a:solidFill>
                  <a:schemeClr val="tx1"/>
                </a:solidFill>
                <a:latin typeface="+mn-lt"/>
                <a:ea typeface="+mn-ea"/>
                <a:cs typeface="+mn-cs"/>
              </a:defRPr>
            </a:lvl4pPr>
            <a:lvl5pPr marL="984250" indent="0"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i="1">
                <a:solidFill>
                  <a:schemeClr val="accent2"/>
                </a:solidFill>
              </a:rPr>
              <a:t>To mitigate internet security risks: become internet free</a:t>
            </a:r>
          </a:p>
        </p:txBody>
      </p:sp>
      <p:pic>
        <p:nvPicPr>
          <p:cNvPr id="8" name="Graphic 7">
            <a:extLst>
              <a:ext uri="{FF2B5EF4-FFF2-40B4-BE49-F238E27FC236}">
                <a16:creationId xmlns:a16="http://schemas.microsoft.com/office/drawing/2014/main" id="{D157AC1D-246E-4D78-954C-4380CA733B0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575" y="2794140"/>
            <a:ext cx="914400" cy="914400"/>
          </a:xfrm>
          <a:prstGeom prst="rect">
            <a:avLst/>
          </a:prstGeom>
        </p:spPr>
      </p:pic>
    </p:spTree>
    <p:extLst>
      <p:ext uri="{BB962C8B-B14F-4D97-AF65-F5344CB8AC3E}">
        <p14:creationId xmlns:p14="http://schemas.microsoft.com/office/powerpoint/2010/main" val="747037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1CB13-9FF5-ECF1-1084-665CC2E10F38}"/>
            </a:ext>
          </a:extLst>
        </p:cNvPr>
        <p:cNvGrpSpPr/>
        <p:nvPr/>
      </p:nvGrpSpPr>
      <p:grpSpPr>
        <a:xfrm>
          <a:off x="0" y="0"/>
          <a:ext cx="0" cy="0"/>
          <a:chOff x="0" y="0"/>
          <a:chExt cx="0" cy="0"/>
        </a:xfrm>
      </p:grpSpPr>
      <p:sp>
        <p:nvSpPr>
          <p:cNvPr id="60" name="Pentagon 20">
            <a:extLst>
              <a:ext uri="{FF2B5EF4-FFF2-40B4-BE49-F238E27FC236}">
                <a16:creationId xmlns:a16="http://schemas.microsoft.com/office/drawing/2014/main" id="{0D20AE40-6763-9C4D-87E7-89C8968D7A90}"/>
              </a:ext>
            </a:extLst>
          </p:cNvPr>
          <p:cNvSpPr/>
          <p:nvPr/>
        </p:nvSpPr>
        <p:spPr>
          <a:xfrm>
            <a:off x="8083952" y="1246000"/>
            <a:ext cx="3708000" cy="4866388"/>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b="1" i="1">
              <a:solidFill>
                <a:schemeClr val="bg1"/>
              </a:solidFill>
            </a:endParaRPr>
          </a:p>
        </p:txBody>
      </p:sp>
      <p:sp>
        <p:nvSpPr>
          <p:cNvPr id="59" name="Pentagon 20">
            <a:extLst>
              <a:ext uri="{FF2B5EF4-FFF2-40B4-BE49-F238E27FC236}">
                <a16:creationId xmlns:a16="http://schemas.microsoft.com/office/drawing/2014/main" id="{7241AF77-91E8-F483-6ECB-A5114DF506DB}"/>
              </a:ext>
            </a:extLst>
          </p:cNvPr>
          <p:cNvSpPr/>
          <p:nvPr/>
        </p:nvSpPr>
        <p:spPr>
          <a:xfrm>
            <a:off x="4250507" y="1246000"/>
            <a:ext cx="3708000" cy="4866388"/>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i="1">
              <a:solidFill>
                <a:schemeClr val="bg1"/>
              </a:solidFill>
            </a:endParaRPr>
          </a:p>
        </p:txBody>
      </p:sp>
      <p:sp>
        <p:nvSpPr>
          <p:cNvPr id="12" name="Pentagon 20">
            <a:extLst>
              <a:ext uri="{FF2B5EF4-FFF2-40B4-BE49-F238E27FC236}">
                <a16:creationId xmlns:a16="http://schemas.microsoft.com/office/drawing/2014/main" id="{2BFEC4FD-8509-08E9-A3DB-C9C1F33C3CCE}"/>
              </a:ext>
            </a:extLst>
          </p:cNvPr>
          <p:cNvSpPr/>
          <p:nvPr/>
        </p:nvSpPr>
        <p:spPr>
          <a:xfrm>
            <a:off x="407335" y="1246000"/>
            <a:ext cx="3708000" cy="4866388"/>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i="1">
              <a:solidFill>
                <a:schemeClr val="bg1"/>
              </a:solidFill>
            </a:endParaRPr>
          </a:p>
        </p:txBody>
      </p:sp>
      <p:sp>
        <p:nvSpPr>
          <p:cNvPr id="1032" name="TextBox 1031">
            <a:extLst>
              <a:ext uri="{FF2B5EF4-FFF2-40B4-BE49-F238E27FC236}">
                <a16:creationId xmlns:a16="http://schemas.microsoft.com/office/drawing/2014/main" id="{E8BF2BD5-31E9-8B49-A8BD-83E7946C333C}"/>
              </a:ext>
            </a:extLst>
          </p:cNvPr>
          <p:cNvSpPr txBox="1"/>
          <p:nvPr/>
        </p:nvSpPr>
        <p:spPr>
          <a:xfrm>
            <a:off x="407335" y="1407249"/>
            <a:ext cx="3708000" cy="760959"/>
          </a:xfrm>
          <a:prstGeom prst="rect">
            <a:avLst/>
          </a:prstGeom>
          <a:noFill/>
          <a:ln w="28575">
            <a:noFill/>
          </a:ln>
        </p:spPr>
        <p:txBody>
          <a:bodyPr wrap="square" lIns="0" tIns="72000" rIns="72000" bIns="72000" rtlCol="0" anchor="t">
            <a:spAutoFit/>
          </a:bodyPr>
          <a:lstStyle/>
          <a:p>
            <a:pPr algn="ctr"/>
            <a:r>
              <a:rPr lang="en-US" sz="2000" b="1">
                <a:solidFill>
                  <a:schemeClr val="accent1"/>
                </a:solidFill>
              </a:rPr>
              <a:t>Closed user-groups for secure</a:t>
            </a:r>
          </a:p>
          <a:p>
            <a:pPr algn="ctr"/>
            <a:r>
              <a:rPr lang="en-US" sz="2000" b="1">
                <a:solidFill>
                  <a:schemeClr val="accent1"/>
                </a:solidFill>
              </a:rPr>
              <a:t>cross-organizational comms</a:t>
            </a:r>
          </a:p>
        </p:txBody>
      </p:sp>
      <p:sp>
        <p:nvSpPr>
          <p:cNvPr id="50" name="Content Placeholder 2">
            <a:extLst>
              <a:ext uri="{FF2B5EF4-FFF2-40B4-BE49-F238E27FC236}">
                <a16:creationId xmlns:a16="http://schemas.microsoft.com/office/drawing/2014/main" id="{FBAF3B8C-831A-33C8-89C9-FA27B26205DE}"/>
              </a:ext>
            </a:extLst>
          </p:cNvPr>
          <p:cNvSpPr txBox="1">
            <a:spLocks/>
          </p:cNvSpPr>
          <p:nvPr/>
        </p:nvSpPr>
        <p:spPr>
          <a:xfrm>
            <a:off x="632513" y="5055906"/>
            <a:ext cx="3079835" cy="738664"/>
          </a:xfrm>
          <a:prstGeom prst="rect">
            <a:avLst/>
          </a:prstGeom>
          <a:noFill/>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CH" sz="1600" b="1">
                <a:solidFill>
                  <a:schemeClr val="tx1"/>
                </a:solidFill>
                <a:latin typeface="Calibri" panose="020F0502020204030204"/>
                <a:hlinkClick r:id="rId4">
                  <a:extLst>
                    <a:ext uri="{A12FA001-AC4F-418D-AE19-62706E023703}">
                      <ahyp:hlinkClr xmlns:ahyp="http://schemas.microsoft.com/office/drawing/2018/hyperlinkcolor" val="tx"/>
                    </a:ext>
                  </a:extLst>
                </a:hlinkClick>
              </a:rPr>
              <a:t>Secure Swiss Finance Network </a:t>
            </a:r>
            <a:r>
              <a:rPr lang="en-CH" sz="1600">
                <a:solidFill>
                  <a:schemeClr val="tx1"/>
                </a:solidFill>
                <a:latin typeface="Calibri" panose="020F0502020204030204"/>
              </a:rPr>
              <a:t>inter-connecting &gt;100 financial institutions and running </a:t>
            </a:r>
            <a:r>
              <a:rPr lang="en-US" sz="1600">
                <a:solidFill>
                  <a:schemeClr val="tx1"/>
                </a:solidFill>
                <a:latin typeface="Calibri" panose="020F0502020204030204"/>
              </a:rPr>
              <a:t>CHF </a:t>
            </a:r>
            <a:r>
              <a:rPr lang="en-CH" sz="1600">
                <a:solidFill>
                  <a:schemeClr val="tx1"/>
                </a:solidFill>
                <a:latin typeface="Calibri" panose="020F0502020204030204"/>
              </a:rPr>
              <a:t>interbank clearing</a:t>
            </a:r>
          </a:p>
        </p:txBody>
      </p:sp>
      <p:graphicFrame>
        <p:nvGraphicFramePr>
          <p:cNvPr id="5" name="think-cell data - do not delete" hidden="1">
            <a:extLst>
              <a:ext uri="{FF2B5EF4-FFF2-40B4-BE49-F238E27FC236}">
                <a16:creationId xmlns:a16="http://schemas.microsoft.com/office/drawing/2014/main" id="{8EF727C9-40AF-05B5-F49D-4D1982AD32F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8" imgH="408" progId="TCLayout.ActiveDocument.1">
                  <p:embed/>
                </p:oleObj>
              </mc:Choice>
              <mc:Fallback>
                <p:oleObj name="think-cell Slide" r:id="rId5" imgW="408" imgH="408" progId="TCLayout.ActiveDocument.1">
                  <p:embed/>
                  <p:pic>
                    <p:nvPicPr>
                      <p:cNvPr id="5" name="think-cell data - do not delete" hidden="1">
                        <a:extLst>
                          <a:ext uri="{FF2B5EF4-FFF2-40B4-BE49-F238E27FC236}">
                            <a16:creationId xmlns:a16="http://schemas.microsoft.com/office/drawing/2014/main" id="{8EF727C9-40AF-05B5-F49D-4D1982AD32F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43D1EA4-BDD3-75F8-5BDA-BB606E68845F}"/>
              </a:ext>
            </a:extLst>
          </p:cNvPr>
          <p:cNvSpPr>
            <a:spLocks noGrp="1"/>
          </p:cNvSpPr>
          <p:nvPr>
            <p:ph type="title"/>
          </p:nvPr>
        </p:nvSpPr>
        <p:spPr>
          <a:xfrm>
            <a:off x="300000" y="365125"/>
            <a:ext cx="11592000" cy="584775"/>
          </a:xfrm>
        </p:spPr>
        <p:txBody>
          <a:bodyPr vert="horz">
            <a:spAutoFit/>
          </a:bodyPr>
          <a:lstStyle/>
          <a:p>
            <a:r>
              <a:rPr lang="en-US" sz="3200"/>
              <a:t>SCION’s architecture supports multiple use cases</a:t>
            </a:r>
          </a:p>
        </p:txBody>
      </p:sp>
      <p:sp>
        <p:nvSpPr>
          <p:cNvPr id="1033" name="TextBox 1032">
            <a:extLst>
              <a:ext uri="{FF2B5EF4-FFF2-40B4-BE49-F238E27FC236}">
                <a16:creationId xmlns:a16="http://schemas.microsoft.com/office/drawing/2014/main" id="{BD547076-B45F-A594-13E6-051631BB74B0}"/>
              </a:ext>
            </a:extLst>
          </p:cNvPr>
          <p:cNvSpPr txBox="1"/>
          <p:nvPr/>
        </p:nvSpPr>
        <p:spPr>
          <a:xfrm>
            <a:off x="4250507" y="1407249"/>
            <a:ext cx="3708000" cy="760959"/>
          </a:xfrm>
          <a:prstGeom prst="rect">
            <a:avLst/>
          </a:prstGeom>
          <a:noFill/>
          <a:ln w="28575">
            <a:noFill/>
          </a:ln>
        </p:spPr>
        <p:txBody>
          <a:bodyPr wrap="square" lIns="0" tIns="72000" rIns="72000" bIns="72000" rtlCol="0" anchor="t">
            <a:spAutoFit/>
          </a:bodyPr>
          <a:lstStyle/>
          <a:p>
            <a:pPr algn="ctr"/>
            <a:r>
              <a:rPr lang="en-US" sz="2000" b="1">
                <a:solidFill>
                  <a:schemeClr val="accent1"/>
                </a:solidFill>
              </a:rPr>
              <a:t>Access to SCION Internet </a:t>
            </a:r>
            <a:br>
              <a:rPr lang="en-US" sz="2000" b="1">
                <a:solidFill>
                  <a:schemeClr val="accent1"/>
                </a:solidFill>
              </a:rPr>
            </a:br>
            <a:r>
              <a:rPr lang="en-US" sz="2000" b="1">
                <a:solidFill>
                  <a:schemeClr val="accent1"/>
                </a:solidFill>
              </a:rPr>
              <a:t>to users of certain ISPs</a:t>
            </a:r>
          </a:p>
        </p:txBody>
      </p:sp>
      <p:sp>
        <p:nvSpPr>
          <p:cNvPr id="62" name="Content Placeholder 2">
            <a:extLst>
              <a:ext uri="{FF2B5EF4-FFF2-40B4-BE49-F238E27FC236}">
                <a16:creationId xmlns:a16="http://schemas.microsoft.com/office/drawing/2014/main" id="{C30C633D-07DA-6903-4FFC-1D9C1A2F6BDB}"/>
              </a:ext>
            </a:extLst>
          </p:cNvPr>
          <p:cNvSpPr txBox="1">
            <a:spLocks/>
          </p:cNvSpPr>
          <p:nvPr/>
        </p:nvSpPr>
        <p:spPr>
          <a:xfrm>
            <a:off x="4499983" y="5055906"/>
            <a:ext cx="3192033" cy="738664"/>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600" b="1">
                <a:solidFill>
                  <a:schemeClr val="tx1"/>
                </a:solidFill>
                <a:latin typeface="Calibri" panose="020F0502020204030204"/>
                <a:hlinkClick r:id="rId7">
                  <a:extLst>
                    <a:ext uri="{A12FA001-AC4F-418D-AE19-62706E023703}">
                      <ahyp:hlinkClr xmlns:ahyp="http://schemas.microsoft.com/office/drawing/2018/hyperlinkcolor" val="tx"/>
                    </a:ext>
                  </a:extLst>
                </a:hlinkClick>
              </a:rPr>
              <a:t>e</a:t>
            </a:r>
            <a:r>
              <a:rPr lang="en-CH" sz="1600" b="1">
                <a:solidFill>
                  <a:schemeClr val="tx1"/>
                </a:solidFill>
                <a:latin typeface="Calibri" panose="020F0502020204030204"/>
                <a:hlinkClick r:id="rId7">
                  <a:extLst>
                    <a:ext uri="{A12FA001-AC4F-418D-AE19-62706E023703}">
                      <ahyp:hlinkClr xmlns:ahyp="http://schemas.microsoft.com/office/drawing/2018/hyperlinkcolor" val="tx"/>
                    </a:ext>
                  </a:extLst>
                </a:hlinkClick>
              </a:rPr>
              <a:t>Health provider HIN </a:t>
            </a:r>
            <a:r>
              <a:rPr lang="en-CH" sz="1600">
                <a:solidFill>
                  <a:schemeClr val="tx1"/>
                </a:solidFill>
                <a:latin typeface="Calibri" panose="020F0502020204030204"/>
              </a:rPr>
              <a:t>enabling secure communication between</a:t>
            </a:r>
            <a:r>
              <a:rPr lang="en-US" sz="1600">
                <a:solidFill>
                  <a:schemeClr val="tx1"/>
                </a:solidFill>
                <a:latin typeface="Calibri" panose="020F0502020204030204"/>
              </a:rPr>
              <a:t> 50k</a:t>
            </a:r>
            <a:r>
              <a:rPr lang="en-CH" sz="1600">
                <a:solidFill>
                  <a:schemeClr val="tx1"/>
                </a:solidFill>
                <a:latin typeface="Calibri" panose="020F0502020204030204"/>
              </a:rPr>
              <a:t> doctors</a:t>
            </a:r>
            <a:r>
              <a:rPr lang="en-US" sz="1600">
                <a:solidFill>
                  <a:schemeClr val="tx1"/>
                </a:solidFill>
                <a:latin typeface="Calibri" panose="020F0502020204030204"/>
              </a:rPr>
              <a:t>, HIN and other </a:t>
            </a:r>
            <a:r>
              <a:rPr lang="en-CH" sz="1600">
                <a:solidFill>
                  <a:schemeClr val="tx1"/>
                </a:solidFill>
                <a:latin typeface="Calibri" panose="020F0502020204030204"/>
              </a:rPr>
              <a:t>eHealth applications</a:t>
            </a:r>
          </a:p>
        </p:txBody>
      </p:sp>
      <p:sp>
        <p:nvSpPr>
          <p:cNvPr id="1034" name="TextBox 1033">
            <a:extLst>
              <a:ext uri="{FF2B5EF4-FFF2-40B4-BE49-F238E27FC236}">
                <a16:creationId xmlns:a16="http://schemas.microsoft.com/office/drawing/2014/main" id="{B969C1DC-4BBC-1868-26FC-9EBA905C7AC1}"/>
              </a:ext>
            </a:extLst>
          </p:cNvPr>
          <p:cNvSpPr txBox="1"/>
          <p:nvPr/>
        </p:nvSpPr>
        <p:spPr>
          <a:xfrm>
            <a:off x="8083952" y="1407249"/>
            <a:ext cx="3708000" cy="760959"/>
          </a:xfrm>
          <a:prstGeom prst="rect">
            <a:avLst/>
          </a:prstGeom>
          <a:noFill/>
          <a:ln w="28575">
            <a:noFill/>
          </a:ln>
        </p:spPr>
        <p:txBody>
          <a:bodyPr wrap="square" lIns="0" tIns="72000" rIns="72000" bIns="72000" rtlCol="0" anchor="t">
            <a:spAutoFit/>
          </a:bodyPr>
          <a:lstStyle/>
          <a:p>
            <a:pPr algn="ctr">
              <a:spcAft>
                <a:spcPts val="600"/>
              </a:spcAft>
              <a:buClr>
                <a:schemeClr val="bg1"/>
              </a:buClr>
            </a:pPr>
            <a:r>
              <a:rPr lang="en-CH" sz="2000" b="1">
                <a:solidFill>
                  <a:schemeClr val="accent1"/>
                </a:solidFill>
              </a:rPr>
              <a:t>S</a:t>
            </a:r>
            <a:r>
              <a:rPr lang="en-US" sz="2000" b="1" err="1">
                <a:solidFill>
                  <a:schemeClr val="accent1"/>
                </a:solidFill>
              </a:rPr>
              <a:t>ecure</a:t>
            </a:r>
            <a:r>
              <a:rPr lang="en-US" sz="2000" b="1">
                <a:solidFill>
                  <a:schemeClr val="accent1"/>
                </a:solidFill>
              </a:rPr>
              <a:t> connectivity </a:t>
            </a:r>
            <a:r>
              <a:rPr lang="en-CH" sz="2000" b="1">
                <a:solidFill>
                  <a:schemeClr val="accent1"/>
                </a:solidFill>
              </a:rPr>
              <a:t>to the end device</a:t>
            </a:r>
            <a:r>
              <a:rPr lang="en-US" sz="2000" b="1">
                <a:solidFill>
                  <a:schemeClr val="accent1"/>
                </a:solidFill>
              </a:rPr>
              <a:t> of specific users</a:t>
            </a:r>
          </a:p>
        </p:txBody>
      </p:sp>
      <p:sp>
        <p:nvSpPr>
          <p:cNvPr id="65" name="Content Placeholder 2">
            <a:extLst>
              <a:ext uri="{FF2B5EF4-FFF2-40B4-BE49-F238E27FC236}">
                <a16:creationId xmlns:a16="http://schemas.microsoft.com/office/drawing/2014/main" id="{1393E1C6-C876-51FC-BB81-4E3CD00B7BCB}"/>
              </a:ext>
            </a:extLst>
          </p:cNvPr>
          <p:cNvSpPr txBox="1">
            <a:spLocks/>
          </p:cNvSpPr>
          <p:nvPr/>
        </p:nvSpPr>
        <p:spPr>
          <a:xfrm>
            <a:off x="8347482" y="5055906"/>
            <a:ext cx="3240000" cy="738664"/>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CH" sz="1600" b="1">
                <a:solidFill>
                  <a:schemeClr val="tx1"/>
                </a:solidFill>
                <a:latin typeface="Calibri" panose="020F0502020204030204"/>
              </a:rPr>
              <a:t>App S</a:t>
            </a:r>
            <a:r>
              <a:rPr lang="en-US" sz="1600" b="1" err="1">
                <a:solidFill>
                  <a:schemeClr val="tx1"/>
                </a:solidFill>
                <a:latin typeface="Calibri" panose="020F0502020204030204"/>
              </a:rPr>
              <a:t>oftware</a:t>
            </a:r>
            <a:r>
              <a:rPr lang="en-US" sz="1600" b="1">
                <a:solidFill>
                  <a:schemeClr val="tx1"/>
                </a:solidFill>
                <a:latin typeface="Calibri" panose="020F0502020204030204"/>
              </a:rPr>
              <a:t> </a:t>
            </a:r>
            <a:r>
              <a:rPr lang="en-CH" sz="1600" b="1">
                <a:solidFill>
                  <a:schemeClr val="tx1"/>
                </a:solidFill>
                <a:latin typeface="Calibri" panose="020F0502020204030204"/>
              </a:rPr>
              <a:t>D</a:t>
            </a:r>
            <a:r>
              <a:rPr lang="en-US" sz="1600" b="1" err="1">
                <a:solidFill>
                  <a:schemeClr val="tx1"/>
                </a:solidFill>
                <a:latin typeface="Calibri" panose="020F0502020204030204"/>
              </a:rPr>
              <a:t>evelopment</a:t>
            </a:r>
            <a:r>
              <a:rPr lang="en-US" sz="1600" b="1">
                <a:solidFill>
                  <a:schemeClr val="tx1"/>
                </a:solidFill>
                <a:latin typeface="Calibri" panose="020F0502020204030204"/>
              </a:rPr>
              <a:t> </a:t>
            </a:r>
            <a:r>
              <a:rPr lang="en-CH" sz="1600" b="1">
                <a:solidFill>
                  <a:schemeClr val="tx1"/>
                </a:solidFill>
                <a:latin typeface="Calibri" panose="020F0502020204030204"/>
              </a:rPr>
              <a:t>K</a:t>
            </a:r>
            <a:r>
              <a:rPr lang="en-US" sz="1600" b="1">
                <a:solidFill>
                  <a:schemeClr val="tx1"/>
                </a:solidFill>
                <a:latin typeface="Calibri" panose="020F0502020204030204"/>
              </a:rPr>
              <a:t>it (SDK)</a:t>
            </a:r>
            <a:r>
              <a:rPr lang="en-CH" sz="1600" b="1">
                <a:solidFill>
                  <a:schemeClr val="tx1"/>
                </a:solidFill>
                <a:latin typeface="Calibri" panose="020F0502020204030204"/>
              </a:rPr>
              <a:t> </a:t>
            </a:r>
            <a:r>
              <a:rPr lang="en-CH" sz="1600">
                <a:solidFill>
                  <a:schemeClr val="tx1"/>
                </a:solidFill>
                <a:latin typeface="Calibri" panose="020F0502020204030204"/>
              </a:rPr>
              <a:t>for </a:t>
            </a:r>
            <a:r>
              <a:rPr lang="en-US" sz="1600">
                <a:solidFill>
                  <a:schemeClr val="tx1"/>
                </a:solidFill>
                <a:latin typeface="Calibri" panose="020F0502020204030204"/>
              </a:rPr>
              <a:t>leading Swiss bank </a:t>
            </a:r>
            <a:r>
              <a:rPr lang="en-CH" sz="1600">
                <a:solidFill>
                  <a:schemeClr val="tx1"/>
                </a:solidFill>
                <a:latin typeface="Calibri" panose="020F0502020204030204"/>
              </a:rPr>
              <a:t>to secure e</a:t>
            </a:r>
            <a:r>
              <a:rPr lang="en-US" sz="1600">
                <a:solidFill>
                  <a:schemeClr val="tx1"/>
                </a:solidFill>
                <a:latin typeface="Calibri" panose="020F0502020204030204"/>
              </a:rPr>
              <a:t>Banking on phones</a:t>
            </a:r>
            <a:endParaRPr lang="en-CH" sz="1600">
              <a:solidFill>
                <a:schemeClr val="tx1"/>
              </a:solidFill>
              <a:latin typeface="Calibri" panose="020F0502020204030204"/>
            </a:endParaRPr>
          </a:p>
        </p:txBody>
      </p:sp>
      <p:sp>
        <p:nvSpPr>
          <p:cNvPr id="7" name="Footer Placeholder 6">
            <a:extLst>
              <a:ext uri="{FF2B5EF4-FFF2-40B4-BE49-F238E27FC236}">
                <a16:creationId xmlns:a16="http://schemas.microsoft.com/office/drawing/2014/main" id="{578E6C93-21EF-4825-8AAE-C5D95DE25752}"/>
              </a:ext>
            </a:extLst>
          </p:cNvPr>
          <p:cNvSpPr>
            <a:spLocks noGrp="1"/>
          </p:cNvSpPr>
          <p:nvPr>
            <p:ph type="ftr" sz="quarter" idx="11"/>
          </p:nvPr>
        </p:nvSpPr>
        <p:spPr/>
        <p:txBody>
          <a:bodyPr/>
          <a:lstStyle/>
          <a:p>
            <a:pPr>
              <a:defRPr/>
            </a:pPr>
            <a:r>
              <a:rPr lang="en-US"/>
              <a:t>©2026 Anapaya. All Rights Reserved. </a:t>
            </a:r>
            <a:endParaRPr lang="en-CA"/>
          </a:p>
        </p:txBody>
      </p:sp>
      <p:grpSp>
        <p:nvGrpSpPr>
          <p:cNvPr id="43" name="Group 42">
            <a:extLst>
              <a:ext uri="{FF2B5EF4-FFF2-40B4-BE49-F238E27FC236}">
                <a16:creationId xmlns:a16="http://schemas.microsoft.com/office/drawing/2014/main" id="{E45ACFF1-59BC-4172-B9DC-3C713CB09471}"/>
              </a:ext>
            </a:extLst>
          </p:cNvPr>
          <p:cNvGrpSpPr/>
          <p:nvPr/>
        </p:nvGrpSpPr>
        <p:grpSpPr>
          <a:xfrm>
            <a:off x="2602583" y="2571445"/>
            <a:ext cx="1296606" cy="1194844"/>
            <a:chOff x="2113152" y="2203154"/>
            <a:chExt cx="1296606" cy="1194844"/>
          </a:xfrm>
        </p:grpSpPr>
        <p:pic>
          <p:nvPicPr>
            <p:cNvPr id="39" name="Graphic 38">
              <a:extLst>
                <a:ext uri="{FF2B5EF4-FFF2-40B4-BE49-F238E27FC236}">
                  <a16:creationId xmlns:a16="http://schemas.microsoft.com/office/drawing/2014/main" id="{8D40E986-C7E1-0B32-214F-71B61CD93A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13152" y="2674576"/>
              <a:ext cx="242823" cy="252000"/>
            </a:xfrm>
            <a:prstGeom prst="rect">
              <a:avLst/>
            </a:prstGeom>
          </p:spPr>
        </p:pic>
        <p:pic>
          <p:nvPicPr>
            <p:cNvPr id="45" name="Graphic 44">
              <a:extLst>
                <a:ext uri="{FF2B5EF4-FFF2-40B4-BE49-F238E27FC236}">
                  <a16:creationId xmlns:a16="http://schemas.microsoft.com/office/drawing/2014/main" id="{C1409CA0-76BD-25ED-B9E3-2CCE5BA8DCB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66935" y="2674576"/>
              <a:ext cx="242823" cy="252000"/>
            </a:xfrm>
            <a:prstGeom prst="rect">
              <a:avLst/>
            </a:prstGeom>
          </p:spPr>
        </p:pic>
        <p:grpSp>
          <p:nvGrpSpPr>
            <p:cNvPr id="10" name="Group 9">
              <a:extLst>
                <a:ext uri="{FF2B5EF4-FFF2-40B4-BE49-F238E27FC236}">
                  <a16:creationId xmlns:a16="http://schemas.microsoft.com/office/drawing/2014/main" id="{87144C70-D183-40FB-A57C-FAD818A30DAB}"/>
                </a:ext>
              </a:extLst>
            </p:cNvPr>
            <p:cNvGrpSpPr/>
            <p:nvPr/>
          </p:nvGrpSpPr>
          <p:grpSpPr>
            <a:xfrm>
              <a:off x="2426333" y="2203154"/>
              <a:ext cx="670244" cy="1194844"/>
              <a:chOff x="3151647" y="2298743"/>
              <a:chExt cx="670244" cy="1194844"/>
            </a:xfrm>
          </p:grpSpPr>
          <p:grpSp>
            <p:nvGrpSpPr>
              <p:cNvPr id="9" name="Group 8">
                <a:extLst>
                  <a:ext uri="{FF2B5EF4-FFF2-40B4-BE49-F238E27FC236}">
                    <a16:creationId xmlns:a16="http://schemas.microsoft.com/office/drawing/2014/main" id="{414CE90A-5F3D-42BC-B0A6-7EAE24950074}"/>
                  </a:ext>
                </a:extLst>
              </p:cNvPr>
              <p:cNvGrpSpPr/>
              <p:nvPr/>
            </p:nvGrpSpPr>
            <p:grpSpPr>
              <a:xfrm>
                <a:off x="3454174" y="2469530"/>
                <a:ext cx="367717" cy="1024057"/>
                <a:chOff x="3459889" y="2467625"/>
                <a:chExt cx="367717" cy="1024057"/>
              </a:xfrm>
            </p:grpSpPr>
            <p:sp>
              <p:nvSpPr>
                <p:cNvPr id="82" name="Freeform: Shape 81">
                  <a:extLst>
                    <a:ext uri="{FF2B5EF4-FFF2-40B4-BE49-F238E27FC236}">
                      <a16:creationId xmlns:a16="http://schemas.microsoft.com/office/drawing/2014/main" id="{E600A1DD-6E37-40D3-A29D-3A66B47100C4}"/>
                    </a:ext>
                  </a:extLst>
                </p:cNvPr>
                <p:cNvSpPr>
                  <a:spLocks noChangeAspect="1"/>
                </p:cNvSpPr>
                <p:nvPr/>
              </p:nvSpPr>
              <p:spPr>
                <a:xfrm>
                  <a:off x="3459889" y="3167682"/>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36FAC9B-742D-4039-8C20-EF6EA43981E0}"/>
                    </a:ext>
                  </a:extLst>
                </p:cNvPr>
                <p:cNvSpPr>
                  <a:spLocks noChangeAspect="1"/>
                </p:cNvSpPr>
                <p:nvPr/>
              </p:nvSpPr>
              <p:spPr>
                <a:xfrm>
                  <a:off x="3459889" y="281765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D21FE8C-ABE6-4EA8-992C-24BF477C6DE5}"/>
                    </a:ext>
                  </a:extLst>
                </p:cNvPr>
                <p:cNvSpPr>
                  <a:spLocks noChangeAspect="1"/>
                </p:cNvSpPr>
                <p:nvPr/>
              </p:nvSpPr>
              <p:spPr>
                <a:xfrm>
                  <a:off x="3459889" y="2467625"/>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id="{92F1CC2B-73B8-4A83-8C7B-7796E3C2207A}"/>
                  </a:ext>
                </a:extLst>
              </p:cNvPr>
              <p:cNvGrpSpPr/>
              <p:nvPr/>
            </p:nvGrpSpPr>
            <p:grpSpPr>
              <a:xfrm>
                <a:off x="3151647" y="2298743"/>
                <a:ext cx="367717" cy="1024057"/>
                <a:chOff x="3158515" y="2298743"/>
                <a:chExt cx="367717" cy="1024057"/>
              </a:xfrm>
            </p:grpSpPr>
            <p:sp>
              <p:nvSpPr>
                <p:cNvPr id="88" name="Freeform: Shape 87">
                  <a:extLst>
                    <a:ext uri="{FF2B5EF4-FFF2-40B4-BE49-F238E27FC236}">
                      <a16:creationId xmlns:a16="http://schemas.microsoft.com/office/drawing/2014/main" id="{ED2348AE-5EAD-4931-85F5-1F7BBA2FE0FA}"/>
                    </a:ext>
                  </a:extLst>
                </p:cNvPr>
                <p:cNvSpPr>
                  <a:spLocks noChangeAspect="1"/>
                </p:cNvSpPr>
                <p:nvPr/>
              </p:nvSpPr>
              <p:spPr>
                <a:xfrm>
                  <a:off x="3158515" y="2998800"/>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9D7CCAD-FBA8-4D66-B38A-C06683E8A33E}"/>
                    </a:ext>
                  </a:extLst>
                </p:cNvPr>
                <p:cNvSpPr>
                  <a:spLocks noChangeAspect="1"/>
                </p:cNvSpPr>
                <p:nvPr/>
              </p:nvSpPr>
              <p:spPr>
                <a:xfrm>
                  <a:off x="3158515" y="2648771"/>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BE652A2-6EEB-46AE-8EAB-A6CE0889018B}"/>
                    </a:ext>
                  </a:extLst>
                </p:cNvPr>
                <p:cNvSpPr>
                  <a:spLocks noChangeAspect="1"/>
                </p:cNvSpPr>
                <p:nvPr/>
              </p:nvSpPr>
              <p:spPr>
                <a:xfrm>
                  <a:off x="3158515" y="229874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grpSp>
      <p:grpSp>
        <p:nvGrpSpPr>
          <p:cNvPr id="42" name="Group 41">
            <a:extLst>
              <a:ext uri="{FF2B5EF4-FFF2-40B4-BE49-F238E27FC236}">
                <a16:creationId xmlns:a16="http://schemas.microsoft.com/office/drawing/2014/main" id="{F5298293-7AC0-4E7B-95EE-DE400832AD4E}"/>
              </a:ext>
            </a:extLst>
          </p:cNvPr>
          <p:cNvGrpSpPr/>
          <p:nvPr/>
        </p:nvGrpSpPr>
        <p:grpSpPr>
          <a:xfrm>
            <a:off x="1845630" y="3451823"/>
            <a:ext cx="1356769" cy="1389145"/>
            <a:chOff x="1948301" y="3293118"/>
            <a:chExt cx="1356769" cy="1389145"/>
          </a:xfrm>
        </p:grpSpPr>
        <p:pic>
          <p:nvPicPr>
            <p:cNvPr id="6" name="Graphic 5">
              <a:extLst>
                <a:ext uri="{FF2B5EF4-FFF2-40B4-BE49-F238E27FC236}">
                  <a16:creationId xmlns:a16="http://schemas.microsoft.com/office/drawing/2014/main" id="{F8DD4920-D109-4145-8AA2-99EB73270D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81070" y="4141058"/>
              <a:ext cx="324000" cy="324000"/>
            </a:xfrm>
            <a:prstGeom prst="rect">
              <a:avLst/>
            </a:prstGeom>
          </p:spPr>
        </p:pic>
        <p:pic>
          <p:nvPicPr>
            <p:cNvPr id="80" name="Graphic 79">
              <a:extLst>
                <a:ext uri="{FF2B5EF4-FFF2-40B4-BE49-F238E27FC236}">
                  <a16:creationId xmlns:a16="http://schemas.microsoft.com/office/drawing/2014/main" id="{F5FE2DCE-9F53-48C6-964F-8EB788503D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7947" y="3293118"/>
              <a:ext cx="324000" cy="324000"/>
            </a:xfrm>
            <a:prstGeom prst="rect">
              <a:avLst/>
            </a:prstGeom>
          </p:spPr>
        </p:pic>
        <p:grpSp>
          <p:nvGrpSpPr>
            <p:cNvPr id="11" name="Group 10">
              <a:extLst>
                <a:ext uri="{FF2B5EF4-FFF2-40B4-BE49-F238E27FC236}">
                  <a16:creationId xmlns:a16="http://schemas.microsoft.com/office/drawing/2014/main" id="{E57D4E2A-D0B0-435D-8BC2-3256B3DD82CE}"/>
                </a:ext>
              </a:extLst>
            </p:cNvPr>
            <p:cNvGrpSpPr/>
            <p:nvPr/>
          </p:nvGrpSpPr>
          <p:grpSpPr>
            <a:xfrm>
              <a:off x="1948301" y="3660659"/>
              <a:ext cx="970464" cy="1021604"/>
              <a:chOff x="1948301" y="3660659"/>
              <a:chExt cx="970464" cy="1021604"/>
            </a:xfrm>
          </p:grpSpPr>
          <p:grpSp>
            <p:nvGrpSpPr>
              <p:cNvPr id="93" name="Group 92">
                <a:extLst>
                  <a:ext uri="{FF2B5EF4-FFF2-40B4-BE49-F238E27FC236}">
                    <a16:creationId xmlns:a16="http://schemas.microsoft.com/office/drawing/2014/main" id="{85E3EEBC-EF99-47A5-9382-A0B7476FA43D}"/>
                  </a:ext>
                </a:extLst>
              </p:cNvPr>
              <p:cNvGrpSpPr/>
              <p:nvPr/>
            </p:nvGrpSpPr>
            <p:grpSpPr>
              <a:xfrm>
                <a:off x="2250828" y="3831446"/>
                <a:ext cx="367717" cy="674028"/>
                <a:chOff x="3459889" y="2467625"/>
                <a:chExt cx="367717" cy="674028"/>
              </a:xfrm>
            </p:grpSpPr>
            <p:sp>
              <p:nvSpPr>
                <p:cNvPr id="99" name="Freeform: Shape 98">
                  <a:extLst>
                    <a:ext uri="{FF2B5EF4-FFF2-40B4-BE49-F238E27FC236}">
                      <a16:creationId xmlns:a16="http://schemas.microsoft.com/office/drawing/2014/main" id="{72F4B6A3-E7C4-4ACD-A269-4F4BAD5841A9}"/>
                    </a:ext>
                  </a:extLst>
                </p:cNvPr>
                <p:cNvSpPr>
                  <a:spLocks noChangeAspect="1"/>
                </p:cNvSpPr>
                <p:nvPr/>
              </p:nvSpPr>
              <p:spPr>
                <a:xfrm>
                  <a:off x="3459889" y="281765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6CBD693-08D3-4765-871B-63D9C1474A74}"/>
                    </a:ext>
                  </a:extLst>
                </p:cNvPr>
                <p:cNvSpPr>
                  <a:spLocks noChangeAspect="1"/>
                </p:cNvSpPr>
                <p:nvPr/>
              </p:nvSpPr>
              <p:spPr>
                <a:xfrm>
                  <a:off x="3459889" y="2467625"/>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nvGrpSpPr>
              <p:cNvPr id="94" name="Group 93">
                <a:extLst>
                  <a:ext uri="{FF2B5EF4-FFF2-40B4-BE49-F238E27FC236}">
                    <a16:creationId xmlns:a16="http://schemas.microsoft.com/office/drawing/2014/main" id="{54F9346B-6FEB-40DA-AEB5-D104F29C9E38}"/>
                  </a:ext>
                </a:extLst>
              </p:cNvPr>
              <p:cNvGrpSpPr/>
              <p:nvPr/>
            </p:nvGrpSpPr>
            <p:grpSpPr>
              <a:xfrm>
                <a:off x="1948301" y="3660659"/>
                <a:ext cx="367717" cy="674028"/>
                <a:chOff x="3158515" y="2298743"/>
                <a:chExt cx="367717" cy="674028"/>
              </a:xfrm>
            </p:grpSpPr>
            <p:sp>
              <p:nvSpPr>
                <p:cNvPr id="96" name="Freeform: Shape 95">
                  <a:extLst>
                    <a:ext uri="{FF2B5EF4-FFF2-40B4-BE49-F238E27FC236}">
                      <a16:creationId xmlns:a16="http://schemas.microsoft.com/office/drawing/2014/main" id="{0032C269-EB22-4F64-B5DD-470D74E53D04}"/>
                    </a:ext>
                  </a:extLst>
                </p:cNvPr>
                <p:cNvSpPr>
                  <a:spLocks noChangeAspect="1"/>
                </p:cNvSpPr>
                <p:nvPr/>
              </p:nvSpPr>
              <p:spPr>
                <a:xfrm>
                  <a:off x="3158515" y="2648771"/>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399D4DF-6E3C-486E-876B-1AE2A20DE44D}"/>
                    </a:ext>
                  </a:extLst>
                </p:cNvPr>
                <p:cNvSpPr>
                  <a:spLocks noChangeAspect="1"/>
                </p:cNvSpPr>
                <p:nvPr/>
              </p:nvSpPr>
              <p:spPr>
                <a:xfrm>
                  <a:off x="3158515" y="229874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nvGrpSpPr>
              <p:cNvPr id="101" name="Group 100">
                <a:extLst>
                  <a:ext uri="{FF2B5EF4-FFF2-40B4-BE49-F238E27FC236}">
                    <a16:creationId xmlns:a16="http://schemas.microsoft.com/office/drawing/2014/main" id="{CCB9EB0F-BF6F-4EF4-99B4-422FCB24EF7E}"/>
                  </a:ext>
                </a:extLst>
              </p:cNvPr>
              <p:cNvGrpSpPr/>
              <p:nvPr/>
            </p:nvGrpSpPr>
            <p:grpSpPr>
              <a:xfrm>
                <a:off x="2551048" y="4008235"/>
                <a:ext cx="367717" cy="674028"/>
                <a:chOff x="3459889" y="2467625"/>
                <a:chExt cx="367717" cy="674028"/>
              </a:xfrm>
            </p:grpSpPr>
            <p:sp>
              <p:nvSpPr>
                <p:cNvPr id="102" name="Freeform: Shape 101">
                  <a:extLst>
                    <a:ext uri="{FF2B5EF4-FFF2-40B4-BE49-F238E27FC236}">
                      <a16:creationId xmlns:a16="http://schemas.microsoft.com/office/drawing/2014/main" id="{11B495D2-C0BA-4E40-ADC6-6FDBA36E9D0E}"/>
                    </a:ext>
                  </a:extLst>
                </p:cNvPr>
                <p:cNvSpPr>
                  <a:spLocks noChangeAspect="1"/>
                </p:cNvSpPr>
                <p:nvPr/>
              </p:nvSpPr>
              <p:spPr>
                <a:xfrm>
                  <a:off x="3459889" y="281765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B414D7B-67D0-47DE-B1DD-C34A0231A615}"/>
                    </a:ext>
                  </a:extLst>
                </p:cNvPr>
                <p:cNvSpPr>
                  <a:spLocks noChangeAspect="1"/>
                </p:cNvSpPr>
                <p:nvPr/>
              </p:nvSpPr>
              <p:spPr>
                <a:xfrm>
                  <a:off x="3459889" y="2467625"/>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grpSp>
      <p:grpSp>
        <p:nvGrpSpPr>
          <p:cNvPr id="38" name="Group 37">
            <a:extLst>
              <a:ext uri="{FF2B5EF4-FFF2-40B4-BE49-F238E27FC236}">
                <a16:creationId xmlns:a16="http://schemas.microsoft.com/office/drawing/2014/main" id="{F5769360-5C2A-4795-9139-B2B07DFD4E7C}"/>
              </a:ext>
            </a:extLst>
          </p:cNvPr>
          <p:cNvGrpSpPr/>
          <p:nvPr/>
        </p:nvGrpSpPr>
        <p:grpSpPr>
          <a:xfrm>
            <a:off x="646978" y="2571445"/>
            <a:ext cx="970464" cy="1094597"/>
            <a:chOff x="747001" y="2862248"/>
            <a:chExt cx="970464" cy="1094597"/>
          </a:xfrm>
        </p:grpSpPr>
        <p:grpSp>
          <p:nvGrpSpPr>
            <p:cNvPr id="14" name="Group 13">
              <a:extLst>
                <a:ext uri="{FF2B5EF4-FFF2-40B4-BE49-F238E27FC236}">
                  <a16:creationId xmlns:a16="http://schemas.microsoft.com/office/drawing/2014/main" id="{6AE0DB2F-4AA9-438F-AE79-0043EE79B4AD}"/>
                </a:ext>
              </a:extLst>
            </p:cNvPr>
            <p:cNvGrpSpPr/>
            <p:nvPr/>
          </p:nvGrpSpPr>
          <p:grpSpPr>
            <a:xfrm>
              <a:off x="747001" y="2888299"/>
              <a:ext cx="970464" cy="1023314"/>
              <a:chOff x="747001" y="2888299"/>
              <a:chExt cx="970464" cy="1023314"/>
            </a:xfrm>
          </p:grpSpPr>
          <p:grpSp>
            <p:nvGrpSpPr>
              <p:cNvPr id="106" name="Group 105">
                <a:extLst>
                  <a:ext uri="{FF2B5EF4-FFF2-40B4-BE49-F238E27FC236}">
                    <a16:creationId xmlns:a16="http://schemas.microsoft.com/office/drawing/2014/main" id="{C0AC4821-CEBC-4AA0-B019-926952C4524F}"/>
                  </a:ext>
                </a:extLst>
              </p:cNvPr>
              <p:cNvGrpSpPr/>
              <p:nvPr/>
            </p:nvGrpSpPr>
            <p:grpSpPr>
              <a:xfrm>
                <a:off x="1048374" y="3058273"/>
                <a:ext cx="367717" cy="674028"/>
                <a:chOff x="3459889" y="2467625"/>
                <a:chExt cx="367717" cy="674028"/>
              </a:xfrm>
            </p:grpSpPr>
            <p:sp>
              <p:nvSpPr>
                <p:cNvPr id="113" name="Freeform: Shape 112">
                  <a:extLst>
                    <a:ext uri="{FF2B5EF4-FFF2-40B4-BE49-F238E27FC236}">
                      <a16:creationId xmlns:a16="http://schemas.microsoft.com/office/drawing/2014/main" id="{3D0585F8-CC41-4A9A-B442-894FE9634A59}"/>
                    </a:ext>
                  </a:extLst>
                </p:cNvPr>
                <p:cNvSpPr>
                  <a:spLocks noChangeAspect="1"/>
                </p:cNvSpPr>
                <p:nvPr/>
              </p:nvSpPr>
              <p:spPr>
                <a:xfrm>
                  <a:off x="3459889" y="281765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ED4E7E7-75BC-45B0-97E9-D58F215EE5E1}"/>
                    </a:ext>
                  </a:extLst>
                </p:cNvPr>
                <p:cNvSpPr>
                  <a:spLocks noChangeAspect="1"/>
                </p:cNvSpPr>
                <p:nvPr/>
              </p:nvSpPr>
              <p:spPr>
                <a:xfrm>
                  <a:off x="3459889" y="2467625"/>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nvGrpSpPr>
              <p:cNvPr id="107" name="Group 106">
                <a:extLst>
                  <a:ext uri="{FF2B5EF4-FFF2-40B4-BE49-F238E27FC236}">
                    <a16:creationId xmlns:a16="http://schemas.microsoft.com/office/drawing/2014/main" id="{E3DFD459-1CF6-4C22-888D-69E01EA71838}"/>
                  </a:ext>
                </a:extLst>
              </p:cNvPr>
              <p:cNvGrpSpPr/>
              <p:nvPr/>
            </p:nvGrpSpPr>
            <p:grpSpPr>
              <a:xfrm>
                <a:off x="747001" y="3237585"/>
                <a:ext cx="367717" cy="674028"/>
                <a:chOff x="3158515" y="2298743"/>
                <a:chExt cx="367717" cy="674028"/>
              </a:xfrm>
            </p:grpSpPr>
            <p:sp>
              <p:nvSpPr>
                <p:cNvPr id="111" name="Freeform: Shape 110">
                  <a:extLst>
                    <a:ext uri="{FF2B5EF4-FFF2-40B4-BE49-F238E27FC236}">
                      <a16:creationId xmlns:a16="http://schemas.microsoft.com/office/drawing/2014/main" id="{5B8CCBFF-4D63-4C5A-89DF-2E71F4381F32}"/>
                    </a:ext>
                  </a:extLst>
                </p:cNvPr>
                <p:cNvSpPr>
                  <a:spLocks noChangeAspect="1"/>
                </p:cNvSpPr>
                <p:nvPr/>
              </p:nvSpPr>
              <p:spPr>
                <a:xfrm>
                  <a:off x="3158515" y="2648771"/>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A37E6F5-A727-4606-BA83-A7DBB0D2360A}"/>
                    </a:ext>
                  </a:extLst>
                </p:cNvPr>
                <p:cNvSpPr>
                  <a:spLocks noChangeAspect="1"/>
                </p:cNvSpPr>
                <p:nvPr/>
              </p:nvSpPr>
              <p:spPr>
                <a:xfrm>
                  <a:off x="3158515" y="229874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nvGrpSpPr>
              <p:cNvPr id="108" name="Group 107">
                <a:extLst>
                  <a:ext uri="{FF2B5EF4-FFF2-40B4-BE49-F238E27FC236}">
                    <a16:creationId xmlns:a16="http://schemas.microsoft.com/office/drawing/2014/main" id="{D4745F20-9902-4B76-9823-37E8AD6E8696}"/>
                  </a:ext>
                </a:extLst>
              </p:cNvPr>
              <p:cNvGrpSpPr/>
              <p:nvPr/>
            </p:nvGrpSpPr>
            <p:grpSpPr>
              <a:xfrm>
                <a:off x="1349748" y="2888299"/>
                <a:ext cx="367717" cy="674028"/>
                <a:chOff x="3459889" y="2467625"/>
                <a:chExt cx="367717" cy="674028"/>
              </a:xfrm>
            </p:grpSpPr>
            <p:sp>
              <p:nvSpPr>
                <p:cNvPr id="109" name="Freeform: Shape 108">
                  <a:extLst>
                    <a:ext uri="{FF2B5EF4-FFF2-40B4-BE49-F238E27FC236}">
                      <a16:creationId xmlns:a16="http://schemas.microsoft.com/office/drawing/2014/main" id="{B7D524AC-A6D6-4ECE-A3D8-7AD8F97CCC89}"/>
                    </a:ext>
                  </a:extLst>
                </p:cNvPr>
                <p:cNvSpPr>
                  <a:spLocks noChangeAspect="1"/>
                </p:cNvSpPr>
                <p:nvPr/>
              </p:nvSpPr>
              <p:spPr>
                <a:xfrm>
                  <a:off x="3459889" y="281765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1A901B80-B040-4D4B-842E-D9CC4C0F6835}"/>
                    </a:ext>
                  </a:extLst>
                </p:cNvPr>
                <p:cNvSpPr>
                  <a:spLocks noChangeAspect="1"/>
                </p:cNvSpPr>
                <p:nvPr/>
              </p:nvSpPr>
              <p:spPr>
                <a:xfrm>
                  <a:off x="3459889" y="2467625"/>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pic>
          <p:nvPicPr>
            <p:cNvPr id="37" name="Graphic 36">
              <a:extLst>
                <a:ext uri="{FF2B5EF4-FFF2-40B4-BE49-F238E27FC236}">
                  <a16:creationId xmlns:a16="http://schemas.microsoft.com/office/drawing/2014/main" id="{DC563E0B-09C1-4FFB-9906-883916024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5942" y="2862248"/>
              <a:ext cx="324000" cy="324000"/>
            </a:xfrm>
            <a:prstGeom prst="rect">
              <a:avLst/>
            </a:prstGeom>
          </p:spPr>
        </p:pic>
        <p:pic>
          <p:nvPicPr>
            <p:cNvPr id="118" name="Graphic 117">
              <a:extLst>
                <a:ext uri="{FF2B5EF4-FFF2-40B4-BE49-F238E27FC236}">
                  <a16:creationId xmlns:a16="http://schemas.microsoft.com/office/drawing/2014/main" id="{1CA5ED70-22F2-4A12-8918-1EE0116392E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9650" y="3632845"/>
              <a:ext cx="324000" cy="324000"/>
            </a:xfrm>
            <a:prstGeom prst="rect">
              <a:avLst/>
            </a:prstGeom>
          </p:spPr>
        </p:pic>
      </p:grpSp>
      <p:grpSp>
        <p:nvGrpSpPr>
          <p:cNvPr id="3" name="Group 2">
            <a:extLst>
              <a:ext uri="{FF2B5EF4-FFF2-40B4-BE49-F238E27FC236}">
                <a16:creationId xmlns:a16="http://schemas.microsoft.com/office/drawing/2014/main" id="{54BBBB4F-D986-44CF-8AB8-258499148E79}"/>
              </a:ext>
            </a:extLst>
          </p:cNvPr>
          <p:cNvGrpSpPr/>
          <p:nvPr/>
        </p:nvGrpSpPr>
        <p:grpSpPr>
          <a:xfrm>
            <a:off x="4633460" y="2798591"/>
            <a:ext cx="2130442" cy="1447190"/>
            <a:chOff x="4633460" y="2675095"/>
            <a:chExt cx="2130442" cy="1447190"/>
          </a:xfrm>
        </p:grpSpPr>
        <p:grpSp>
          <p:nvGrpSpPr>
            <p:cNvPr id="123" name="Group 122">
              <a:extLst>
                <a:ext uri="{FF2B5EF4-FFF2-40B4-BE49-F238E27FC236}">
                  <a16:creationId xmlns:a16="http://schemas.microsoft.com/office/drawing/2014/main" id="{349FE774-ECBD-45EB-BF0B-3F97F9E8C49D}"/>
                </a:ext>
              </a:extLst>
            </p:cNvPr>
            <p:cNvGrpSpPr/>
            <p:nvPr/>
          </p:nvGrpSpPr>
          <p:grpSpPr>
            <a:xfrm>
              <a:off x="5391458" y="2675095"/>
              <a:ext cx="1372444" cy="1447190"/>
              <a:chOff x="747001" y="2888299"/>
              <a:chExt cx="970464" cy="1023314"/>
            </a:xfrm>
          </p:grpSpPr>
          <p:grpSp>
            <p:nvGrpSpPr>
              <p:cNvPr id="126" name="Group 125">
                <a:extLst>
                  <a:ext uri="{FF2B5EF4-FFF2-40B4-BE49-F238E27FC236}">
                    <a16:creationId xmlns:a16="http://schemas.microsoft.com/office/drawing/2014/main" id="{97A360A6-9836-4C82-AD65-8A24F33DC9AD}"/>
                  </a:ext>
                </a:extLst>
              </p:cNvPr>
              <p:cNvGrpSpPr/>
              <p:nvPr/>
            </p:nvGrpSpPr>
            <p:grpSpPr>
              <a:xfrm>
                <a:off x="1048374" y="3058273"/>
                <a:ext cx="367717" cy="674028"/>
                <a:chOff x="3459889" y="2467625"/>
                <a:chExt cx="367717" cy="674028"/>
              </a:xfrm>
            </p:grpSpPr>
            <p:sp>
              <p:nvSpPr>
                <p:cNvPr id="133" name="Freeform: Shape 132">
                  <a:extLst>
                    <a:ext uri="{FF2B5EF4-FFF2-40B4-BE49-F238E27FC236}">
                      <a16:creationId xmlns:a16="http://schemas.microsoft.com/office/drawing/2014/main" id="{DBD5490E-5DAA-4AC6-8898-0286F3E22792}"/>
                    </a:ext>
                  </a:extLst>
                </p:cNvPr>
                <p:cNvSpPr>
                  <a:spLocks noChangeAspect="1"/>
                </p:cNvSpPr>
                <p:nvPr/>
              </p:nvSpPr>
              <p:spPr>
                <a:xfrm>
                  <a:off x="3459889" y="281765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82C476-DAAA-4BD9-BCFF-238179869DA4}"/>
                    </a:ext>
                  </a:extLst>
                </p:cNvPr>
                <p:cNvSpPr>
                  <a:spLocks noChangeAspect="1"/>
                </p:cNvSpPr>
                <p:nvPr/>
              </p:nvSpPr>
              <p:spPr>
                <a:xfrm>
                  <a:off x="3459889" y="2467625"/>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nvGrpSpPr>
              <p:cNvPr id="127" name="Group 126">
                <a:extLst>
                  <a:ext uri="{FF2B5EF4-FFF2-40B4-BE49-F238E27FC236}">
                    <a16:creationId xmlns:a16="http://schemas.microsoft.com/office/drawing/2014/main" id="{285E74BB-430A-4C43-B0D6-BC98E6D4261F}"/>
                  </a:ext>
                </a:extLst>
              </p:cNvPr>
              <p:cNvGrpSpPr/>
              <p:nvPr/>
            </p:nvGrpSpPr>
            <p:grpSpPr>
              <a:xfrm>
                <a:off x="747001" y="3237585"/>
                <a:ext cx="367717" cy="674028"/>
                <a:chOff x="3158515" y="2298743"/>
                <a:chExt cx="367717" cy="674028"/>
              </a:xfrm>
            </p:grpSpPr>
            <p:sp>
              <p:nvSpPr>
                <p:cNvPr id="131" name="Freeform: Shape 130">
                  <a:extLst>
                    <a:ext uri="{FF2B5EF4-FFF2-40B4-BE49-F238E27FC236}">
                      <a16:creationId xmlns:a16="http://schemas.microsoft.com/office/drawing/2014/main" id="{3AAB6C88-4243-4079-9D39-82D1DE0D4D6C}"/>
                    </a:ext>
                  </a:extLst>
                </p:cNvPr>
                <p:cNvSpPr>
                  <a:spLocks noChangeAspect="1"/>
                </p:cNvSpPr>
                <p:nvPr/>
              </p:nvSpPr>
              <p:spPr>
                <a:xfrm>
                  <a:off x="3158515" y="2648771"/>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CDE5016C-CD0F-4155-9967-41FACE1D456B}"/>
                    </a:ext>
                  </a:extLst>
                </p:cNvPr>
                <p:cNvSpPr>
                  <a:spLocks noChangeAspect="1"/>
                </p:cNvSpPr>
                <p:nvPr/>
              </p:nvSpPr>
              <p:spPr>
                <a:xfrm>
                  <a:off x="3158515" y="229874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nvGrpSpPr>
              <p:cNvPr id="128" name="Group 127">
                <a:extLst>
                  <a:ext uri="{FF2B5EF4-FFF2-40B4-BE49-F238E27FC236}">
                    <a16:creationId xmlns:a16="http://schemas.microsoft.com/office/drawing/2014/main" id="{566F81E8-0930-4D5E-BABE-5DA679895868}"/>
                  </a:ext>
                </a:extLst>
              </p:cNvPr>
              <p:cNvGrpSpPr/>
              <p:nvPr/>
            </p:nvGrpSpPr>
            <p:grpSpPr>
              <a:xfrm>
                <a:off x="1349748" y="2888299"/>
                <a:ext cx="367717" cy="674028"/>
                <a:chOff x="3459889" y="2467625"/>
                <a:chExt cx="367717" cy="674028"/>
              </a:xfrm>
            </p:grpSpPr>
            <p:sp>
              <p:nvSpPr>
                <p:cNvPr id="129" name="Freeform: Shape 128">
                  <a:extLst>
                    <a:ext uri="{FF2B5EF4-FFF2-40B4-BE49-F238E27FC236}">
                      <a16:creationId xmlns:a16="http://schemas.microsoft.com/office/drawing/2014/main" id="{09F4723A-A832-485C-9C1E-4D93081F8320}"/>
                    </a:ext>
                  </a:extLst>
                </p:cNvPr>
                <p:cNvSpPr>
                  <a:spLocks noChangeAspect="1"/>
                </p:cNvSpPr>
                <p:nvPr/>
              </p:nvSpPr>
              <p:spPr>
                <a:xfrm>
                  <a:off x="3459889" y="281765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3A423772-5D5D-4992-9D28-B3EB0E14623B}"/>
                    </a:ext>
                  </a:extLst>
                </p:cNvPr>
                <p:cNvSpPr>
                  <a:spLocks noChangeAspect="1"/>
                </p:cNvSpPr>
                <p:nvPr/>
              </p:nvSpPr>
              <p:spPr>
                <a:xfrm>
                  <a:off x="3459889" y="2467625"/>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pic>
          <p:nvPicPr>
            <p:cNvPr id="58" name="Graphic 57">
              <a:extLst>
                <a:ext uri="{FF2B5EF4-FFF2-40B4-BE49-F238E27FC236}">
                  <a16:creationId xmlns:a16="http://schemas.microsoft.com/office/drawing/2014/main" id="{01B96CF9-293B-4084-84AA-131A33B7D6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33460" y="3352809"/>
              <a:ext cx="504000" cy="504000"/>
            </a:xfrm>
            <a:prstGeom prst="rect">
              <a:avLst/>
            </a:prstGeom>
          </p:spPr>
        </p:pic>
      </p:grpSp>
      <p:grpSp>
        <p:nvGrpSpPr>
          <p:cNvPr id="4" name="Group 3">
            <a:extLst>
              <a:ext uri="{FF2B5EF4-FFF2-40B4-BE49-F238E27FC236}">
                <a16:creationId xmlns:a16="http://schemas.microsoft.com/office/drawing/2014/main" id="{0B00E97F-A7F6-453A-9278-9161366925FC}"/>
              </a:ext>
            </a:extLst>
          </p:cNvPr>
          <p:cNvGrpSpPr/>
          <p:nvPr/>
        </p:nvGrpSpPr>
        <p:grpSpPr>
          <a:xfrm>
            <a:off x="8290889" y="2798591"/>
            <a:ext cx="3282904" cy="1516570"/>
            <a:chOff x="8290889" y="2675095"/>
            <a:chExt cx="3282904" cy="1516570"/>
          </a:xfrm>
        </p:grpSpPr>
        <p:pic>
          <p:nvPicPr>
            <p:cNvPr id="115" name="Graphic 114">
              <a:extLst>
                <a:ext uri="{FF2B5EF4-FFF2-40B4-BE49-F238E27FC236}">
                  <a16:creationId xmlns:a16="http://schemas.microsoft.com/office/drawing/2014/main" id="{835DDC86-4006-405F-BDD4-CBEF8B951DE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69793" y="2865498"/>
              <a:ext cx="504000" cy="504000"/>
            </a:xfrm>
            <a:prstGeom prst="rect">
              <a:avLst/>
            </a:prstGeom>
          </p:spPr>
        </p:pic>
        <p:grpSp>
          <p:nvGrpSpPr>
            <p:cNvPr id="141" name="Group 140">
              <a:extLst>
                <a:ext uri="{FF2B5EF4-FFF2-40B4-BE49-F238E27FC236}">
                  <a16:creationId xmlns:a16="http://schemas.microsoft.com/office/drawing/2014/main" id="{35D83980-C5D0-4DB8-825B-624CA11EC18B}"/>
                </a:ext>
              </a:extLst>
            </p:cNvPr>
            <p:cNvGrpSpPr/>
            <p:nvPr/>
          </p:nvGrpSpPr>
          <p:grpSpPr>
            <a:xfrm>
              <a:off x="9479190" y="2675095"/>
              <a:ext cx="1372444" cy="1447190"/>
              <a:chOff x="747001" y="2888299"/>
              <a:chExt cx="970464" cy="1023314"/>
            </a:xfrm>
          </p:grpSpPr>
          <p:grpSp>
            <p:nvGrpSpPr>
              <p:cNvPr id="144" name="Group 143">
                <a:extLst>
                  <a:ext uri="{FF2B5EF4-FFF2-40B4-BE49-F238E27FC236}">
                    <a16:creationId xmlns:a16="http://schemas.microsoft.com/office/drawing/2014/main" id="{01489217-9ED4-423D-9D63-41385C426206}"/>
                  </a:ext>
                </a:extLst>
              </p:cNvPr>
              <p:cNvGrpSpPr/>
              <p:nvPr/>
            </p:nvGrpSpPr>
            <p:grpSpPr>
              <a:xfrm>
                <a:off x="1048374" y="3058273"/>
                <a:ext cx="367717" cy="674028"/>
                <a:chOff x="3459889" y="2467625"/>
                <a:chExt cx="367717" cy="674028"/>
              </a:xfrm>
            </p:grpSpPr>
            <p:sp>
              <p:nvSpPr>
                <p:cNvPr id="151" name="Freeform: Shape 150">
                  <a:extLst>
                    <a:ext uri="{FF2B5EF4-FFF2-40B4-BE49-F238E27FC236}">
                      <a16:creationId xmlns:a16="http://schemas.microsoft.com/office/drawing/2014/main" id="{A0201A47-4C80-4111-9056-781D5BAFA9B8}"/>
                    </a:ext>
                  </a:extLst>
                </p:cNvPr>
                <p:cNvSpPr>
                  <a:spLocks noChangeAspect="1"/>
                </p:cNvSpPr>
                <p:nvPr/>
              </p:nvSpPr>
              <p:spPr>
                <a:xfrm>
                  <a:off x="3459889" y="281765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E6710FB6-E592-45F7-BB8C-5FED9C3B9662}"/>
                    </a:ext>
                  </a:extLst>
                </p:cNvPr>
                <p:cNvSpPr>
                  <a:spLocks noChangeAspect="1"/>
                </p:cNvSpPr>
                <p:nvPr/>
              </p:nvSpPr>
              <p:spPr>
                <a:xfrm>
                  <a:off x="3459889" y="2467625"/>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nvGrpSpPr>
              <p:cNvPr id="145" name="Group 144">
                <a:extLst>
                  <a:ext uri="{FF2B5EF4-FFF2-40B4-BE49-F238E27FC236}">
                    <a16:creationId xmlns:a16="http://schemas.microsoft.com/office/drawing/2014/main" id="{B909CB78-47ED-4924-89C1-79A7C0AA2E77}"/>
                  </a:ext>
                </a:extLst>
              </p:cNvPr>
              <p:cNvGrpSpPr/>
              <p:nvPr/>
            </p:nvGrpSpPr>
            <p:grpSpPr>
              <a:xfrm>
                <a:off x="747001" y="3237585"/>
                <a:ext cx="367717" cy="674028"/>
                <a:chOff x="3158515" y="2298743"/>
                <a:chExt cx="367717" cy="674028"/>
              </a:xfrm>
            </p:grpSpPr>
            <p:sp>
              <p:nvSpPr>
                <p:cNvPr id="149" name="Freeform: Shape 148">
                  <a:extLst>
                    <a:ext uri="{FF2B5EF4-FFF2-40B4-BE49-F238E27FC236}">
                      <a16:creationId xmlns:a16="http://schemas.microsoft.com/office/drawing/2014/main" id="{AD5B34AB-881C-4F84-AF45-FA0EF175F500}"/>
                    </a:ext>
                  </a:extLst>
                </p:cNvPr>
                <p:cNvSpPr>
                  <a:spLocks noChangeAspect="1"/>
                </p:cNvSpPr>
                <p:nvPr/>
              </p:nvSpPr>
              <p:spPr>
                <a:xfrm>
                  <a:off x="3158515" y="2648771"/>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E31566F-71E7-4486-B36B-5B1C5B42A315}"/>
                    </a:ext>
                  </a:extLst>
                </p:cNvPr>
                <p:cNvSpPr>
                  <a:spLocks noChangeAspect="1"/>
                </p:cNvSpPr>
                <p:nvPr/>
              </p:nvSpPr>
              <p:spPr>
                <a:xfrm>
                  <a:off x="3158515" y="229874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nvGrpSpPr>
              <p:cNvPr id="146" name="Group 145">
                <a:extLst>
                  <a:ext uri="{FF2B5EF4-FFF2-40B4-BE49-F238E27FC236}">
                    <a16:creationId xmlns:a16="http://schemas.microsoft.com/office/drawing/2014/main" id="{C39E6FE1-34A6-42CA-9B73-B826AF357E73}"/>
                  </a:ext>
                </a:extLst>
              </p:cNvPr>
              <p:cNvGrpSpPr/>
              <p:nvPr/>
            </p:nvGrpSpPr>
            <p:grpSpPr>
              <a:xfrm>
                <a:off x="1349748" y="2888299"/>
                <a:ext cx="367717" cy="674028"/>
                <a:chOff x="3459889" y="2467625"/>
                <a:chExt cx="367717" cy="674028"/>
              </a:xfrm>
            </p:grpSpPr>
            <p:sp>
              <p:nvSpPr>
                <p:cNvPr id="147" name="Freeform: Shape 146">
                  <a:extLst>
                    <a:ext uri="{FF2B5EF4-FFF2-40B4-BE49-F238E27FC236}">
                      <a16:creationId xmlns:a16="http://schemas.microsoft.com/office/drawing/2014/main" id="{C4FD25CC-4459-488E-8E26-916F753E9DA2}"/>
                    </a:ext>
                  </a:extLst>
                </p:cNvPr>
                <p:cNvSpPr>
                  <a:spLocks noChangeAspect="1"/>
                </p:cNvSpPr>
                <p:nvPr/>
              </p:nvSpPr>
              <p:spPr>
                <a:xfrm>
                  <a:off x="3459889" y="2817653"/>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7D79D25B-114E-4222-A3B0-1FDFB4CED6CB}"/>
                    </a:ext>
                  </a:extLst>
                </p:cNvPr>
                <p:cNvSpPr>
                  <a:spLocks noChangeAspect="1"/>
                </p:cNvSpPr>
                <p:nvPr/>
              </p:nvSpPr>
              <p:spPr>
                <a:xfrm>
                  <a:off x="3459889" y="2467625"/>
                  <a:ext cx="367717" cy="324000"/>
                </a:xfrm>
                <a:custGeom>
                  <a:avLst/>
                  <a:gdLst>
                    <a:gd name="connsiteX0" fmla="*/ 294113 w 1220716"/>
                    <a:gd name="connsiteY0" fmla="*/ 27536 h 1075596"/>
                    <a:gd name="connsiteX1" fmla="*/ 324588 w 1220716"/>
                    <a:gd name="connsiteY1" fmla="*/ 9702 h 1075596"/>
                    <a:gd name="connsiteX2" fmla="*/ 896464 w 1220716"/>
                    <a:gd name="connsiteY2" fmla="*/ 6403 h 1075596"/>
                    <a:gd name="connsiteX3" fmla="*/ 927144 w 1220716"/>
                    <a:gd name="connsiteY3" fmla="*/ 23884 h 1075596"/>
                    <a:gd name="connsiteX4" fmla="*/ 1215941 w 1220716"/>
                    <a:gd name="connsiteY4" fmla="*/ 517487 h 1075596"/>
                    <a:gd name="connsiteX5" fmla="*/ 1216147 w 1220716"/>
                    <a:gd name="connsiteY5" fmla="*/ 552802 h 1075596"/>
                    <a:gd name="connsiteX6" fmla="*/ 933069 w 1220716"/>
                    <a:gd name="connsiteY6" fmla="*/ 1049702 h 1075596"/>
                    <a:gd name="connsiteX7" fmla="*/ 902585 w 1220716"/>
                    <a:gd name="connsiteY7" fmla="*/ 1067535 h 1075596"/>
                    <a:gd name="connsiteX8" fmla="*/ 330718 w 1220716"/>
                    <a:gd name="connsiteY8" fmla="*/ 1070839 h 1075596"/>
                    <a:gd name="connsiteX9" fmla="*/ 300029 w 1220716"/>
                    <a:gd name="connsiteY9" fmla="*/ 1053356 h 1075596"/>
                    <a:gd name="connsiteX10" fmla="*/ 11240 w 1220716"/>
                    <a:gd name="connsiteY10" fmla="*/ 559751 h 1075596"/>
                    <a:gd name="connsiteX11" fmla="*/ 11035 w 1220716"/>
                    <a:gd name="connsiteY11" fmla="*/ 524439 h 1075596"/>
                    <a:gd name="connsiteX12" fmla="*/ 294113 w 1220716"/>
                    <a:gd name="connsiteY12" fmla="*/ 27536 h 10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716" h="1075596">
                      <a:moveTo>
                        <a:pt x="294113" y="27536"/>
                      </a:moveTo>
                      <a:cubicBezTo>
                        <a:pt x="300353" y="16573"/>
                        <a:pt x="311971" y="9775"/>
                        <a:pt x="324588" y="9702"/>
                      </a:cubicBezTo>
                      <a:lnTo>
                        <a:pt x="896464" y="6403"/>
                      </a:lnTo>
                      <a:cubicBezTo>
                        <a:pt x="909081" y="6330"/>
                        <a:pt x="920776" y="12994"/>
                        <a:pt x="927144" y="23884"/>
                      </a:cubicBezTo>
                      <a:lnTo>
                        <a:pt x="1215941" y="517487"/>
                      </a:lnTo>
                      <a:cubicBezTo>
                        <a:pt x="1222310" y="528377"/>
                        <a:pt x="1222387" y="541839"/>
                        <a:pt x="1216147" y="552802"/>
                      </a:cubicBezTo>
                      <a:lnTo>
                        <a:pt x="933069" y="1049702"/>
                      </a:lnTo>
                      <a:cubicBezTo>
                        <a:pt x="926820" y="1060672"/>
                        <a:pt x="915202" y="1067467"/>
                        <a:pt x="902585" y="1067535"/>
                      </a:cubicBezTo>
                      <a:lnTo>
                        <a:pt x="330718" y="1070839"/>
                      </a:lnTo>
                      <a:cubicBezTo>
                        <a:pt x="318101" y="1070915"/>
                        <a:pt x="306397" y="1064248"/>
                        <a:pt x="300029" y="1053356"/>
                      </a:cubicBezTo>
                      <a:lnTo>
                        <a:pt x="11240" y="559751"/>
                      </a:lnTo>
                      <a:cubicBezTo>
                        <a:pt x="4863" y="548864"/>
                        <a:pt x="4786" y="535402"/>
                        <a:pt x="11035" y="524439"/>
                      </a:cubicBezTo>
                      <a:lnTo>
                        <a:pt x="294113" y="27536"/>
                      </a:lnTo>
                      <a:close/>
                    </a:path>
                  </a:pathLst>
                </a:custGeom>
                <a:gradFill>
                  <a:gsLst>
                    <a:gs pos="0">
                      <a:schemeClr val="tx2">
                        <a:alpha val="90000"/>
                      </a:schemeClr>
                    </a:gs>
                    <a:gs pos="100000">
                      <a:schemeClr val="accent5"/>
                    </a:gs>
                  </a:gsLst>
                  <a:lin ang="2700000" scaled="0"/>
                </a:gradFill>
                <a:ln w="6350" cap="flat">
                  <a:gradFill flip="none" rotWithShape="1">
                    <a:gsLst>
                      <a:gs pos="0">
                        <a:schemeClr val="tx2"/>
                      </a:gs>
                      <a:gs pos="100000">
                        <a:schemeClr val="accent5"/>
                      </a:gs>
                    </a:gsLst>
                    <a:lin ang="11400000" scaled="0"/>
                    <a:tileRect/>
                  </a:gradFill>
                  <a:prstDash val="solid"/>
                  <a:miter/>
                </a:ln>
              </p:spPr>
              <p:txBody>
                <a:bodyPr rtlCol="0" anchor="ctr"/>
                <a:lstStyle/>
                <a:p>
                  <a:endParaRPr lang="en-US"/>
                </a:p>
              </p:txBody>
            </p:sp>
          </p:grpSp>
        </p:grpSp>
        <p:pic>
          <p:nvPicPr>
            <p:cNvPr id="81" name="Picture 80" descr="A blue cell phone with a logo on the screen&#10;&#10;Description automatically generated">
              <a:extLst>
                <a:ext uri="{FF2B5EF4-FFF2-40B4-BE49-F238E27FC236}">
                  <a16:creationId xmlns:a16="http://schemas.microsoft.com/office/drawing/2014/main" id="{983F6134-E413-4CE1-A6FC-6552EE6C2240}"/>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8290889" y="3176674"/>
              <a:ext cx="948733" cy="1014991"/>
            </a:xfrm>
            <a:prstGeom prst="roundRect">
              <a:avLst/>
            </a:prstGeom>
          </p:spPr>
        </p:pic>
      </p:grpSp>
      <p:pic>
        <p:nvPicPr>
          <p:cNvPr id="15" name="Picture 14">
            <a:extLst>
              <a:ext uri="{FF2B5EF4-FFF2-40B4-BE49-F238E27FC236}">
                <a16:creationId xmlns:a16="http://schemas.microsoft.com/office/drawing/2014/main" id="{6FC2BE32-A201-C192-5AEF-F499255D25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51769" y="3168867"/>
            <a:ext cx="540000" cy="540000"/>
          </a:xfrm>
          <a:prstGeom prst="rect">
            <a:avLst/>
          </a:prstGeom>
        </p:spPr>
      </p:pic>
      <p:pic>
        <p:nvPicPr>
          <p:cNvPr id="17" name="Picture 16">
            <a:extLst>
              <a:ext uri="{FF2B5EF4-FFF2-40B4-BE49-F238E27FC236}">
                <a16:creationId xmlns:a16="http://schemas.microsoft.com/office/drawing/2014/main" id="{20E291E0-A8B2-8603-DD9B-C3E1EA38EE8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20108" y="2551470"/>
            <a:ext cx="540000" cy="540000"/>
          </a:xfrm>
          <a:prstGeom prst="rect">
            <a:avLst/>
          </a:prstGeom>
        </p:spPr>
      </p:pic>
    </p:spTree>
    <p:extLst>
      <p:ext uri="{BB962C8B-B14F-4D97-AF65-F5344CB8AC3E}">
        <p14:creationId xmlns:p14="http://schemas.microsoft.com/office/powerpoint/2010/main" val="133493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B2617-BD0A-47CC-B27C-685BCF9CD395}"/>
              </a:ext>
            </a:extLst>
          </p:cNvPr>
          <p:cNvSpPr>
            <a:spLocks noGrp="1"/>
          </p:cNvSpPr>
          <p:nvPr>
            <p:ph type="title"/>
          </p:nvPr>
        </p:nvSpPr>
        <p:spPr/>
        <p:txBody>
          <a:bodyPr/>
          <a:lstStyle/>
          <a:p>
            <a:r>
              <a:rPr lang="en-US"/>
              <a:t>SCION gives you end-to-end secure connectivity</a:t>
            </a:r>
          </a:p>
        </p:txBody>
      </p:sp>
      <p:sp>
        <p:nvSpPr>
          <p:cNvPr id="11" name="Footer Placeholder 10">
            <a:extLst>
              <a:ext uri="{FF2B5EF4-FFF2-40B4-BE49-F238E27FC236}">
                <a16:creationId xmlns:a16="http://schemas.microsoft.com/office/drawing/2014/main" id="{753E537E-75E1-4EE6-AD1F-483ECAC1DF0B}"/>
              </a:ext>
            </a:extLst>
          </p:cNvPr>
          <p:cNvSpPr>
            <a:spLocks noGrp="1"/>
          </p:cNvSpPr>
          <p:nvPr>
            <p:ph type="ftr" sz="quarter" idx="11"/>
          </p:nvPr>
        </p:nvSpPr>
        <p:spPr/>
        <p:txBody>
          <a:bodyPr/>
          <a:lstStyle/>
          <a:p>
            <a:pPr>
              <a:defRPr/>
            </a:pPr>
            <a:r>
              <a:rPr lang="en-US"/>
              <a:t>©2026 Anapaya. All Rights Reserved. </a:t>
            </a:r>
            <a:endParaRPr lang="en-CA"/>
          </a:p>
        </p:txBody>
      </p:sp>
      <p:sp>
        <p:nvSpPr>
          <p:cNvPr id="5" name="Rectangle 11">
            <a:extLst>
              <a:ext uri="{FF2B5EF4-FFF2-40B4-BE49-F238E27FC236}">
                <a16:creationId xmlns:a16="http://schemas.microsoft.com/office/drawing/2014/main" id="{CEE78737-6716-4AFB-E07B-5E1E5A5AF355}"/>
              </a:ext>
            </a:extLst>
          </p:cNvPr>
          <p:cNvSpPr/>
          <p:nvPr/>
        </p:nvSpPr>
        <p:spPr>
          <a:xfrm>
            <a:off x="303105" y="5083141"/>
            <a:ext cx="8098564" cy="461665"/>
          </a:xfrm>
          <a:prstGeom prst="rect">
            <a:avLst/>
          </a:prstGeom>
        </p:spPr>
        <p:txBody>
          <a:bodyPr wrap="none" lIns="91440" tIns="45720" rIns="91440" bIns="45720" anchor="t">
            <a:spAutoFit/>
          </a:bodyPr>
          <a:lstStyle/>
          <a:p>
            <a:pPr marL="285750" lvl="0" indent="-285750">
              <a:defRPr/>
            </a:pPr>
            <a:r>
              <a:rPr lang="en-US" sz="2400" b="1">
                <a:solidFill>
                  <a:schemeClr val="accent2"/>
                </a:solidFill>
              </a:rPr>
              <a:t>Transition your service to be structurally immune to attackers</a:t>
            </a:r>
          </a:p>
        </p:txBody>
      </p:sp>
      <p:grpSp>
        <p:nvGrpSpPr>
          <p:cNvPr id="8" name="Group 7">
            <a:extLst>
              <a:ext uri="{FF2B5EF4-FFF2-40B4-BE49-F238E27FC236}">
                <a16:creationId xmlns:a16="http://schemas.microsoft.com/office/drawing/2014/main" id="{89E08202-0692-4FA5-A817-F4AC10DD81EF}"/>
              </a:ext>
            </a:extLst>
          </p:cNvPr>
          <p:cNvGrpSpPr/>
          <p:nvPr/>
        </p:nvGrpSpPr>
        <p:grpSpPr>
          <a:xfrm>
            <a:off x="9515463" y="1215918"/>
            <a:ext cx="2376500" cy="4712825"/>
            <a:chOff x="9512394" y="1444335"/>
            <a:chExt cx="2376500" cy="4712825"/>
          </a:xfrm>
        </p:grpSpPr>
        <p:pic>
          <p:nvPicPr>
            <p:cNvPr id="6" name="Picture 5" descr="A blue cell phone with a black border&#10;&#10;AI-generated content may be incorrect.">
              <a:extLst>
                <a:ext uri="{FF2B5EF4-FFF2-40B4-BE49-F238E27FC236}">
                  <a16:creationId xmlns:a16="http://schemas.microsoft.com/office/drawing/2014/main" id="{89E9404B-5540-8825-9475-65807C67A449}"/>
                </a:ext>
              </a:extLst>
            </p:cNvPr>
            <p:cNvPicPr>
              <a:picLocks noChangeAspect="1"/>
            </p:cNvPicPr>
            <p:nvPr/>
          </p:nvPicPr>
          <p:blipFill>
            <a:blip r:embed="rId2">
              <a:extLst>
                <a:ext uri="{28A0092B-C50C-407E-A947-70E740481C1C}">
                  <a14:useLocalDpi xmlns:a14="http://schemas.microsoft.com/office/drawing/2010/main" val="0"/>
                </a:ext>
              </a:extLst>
            </a:blip>
            <a:srcRect l="27462" t="2677" r="27021" b="7060"/>
            <a:stretch>
              <a:fillRect/>
            </a:stretch>
          </p:blipFill>
          <p:spPr>
            <a:xfrm>
              <a:off x="9512394" y="1444335"/>
              <a:ext cx="2376500" cy="4712825"/>
            </a:xfrm>
            <a:prstGeom prst="rect">
              <a:avLst/>
            </a:prstGeom>
            <a:ln>
              <a:noFill/>
            </a:ln>
          </p:spPr>
        </p:pic>
        <p:grpSp>
          <p:nvGrpSpPr>
            <p:cNvPr id="17" name="Group 16">
              <a:extLst>
                <a:ext uri="{FF2B5EF4-FFF2-40B4-BE49-F238E27FC236}">
                  <a16:creationId xmlns:a16="http://schemas.microsoft.com/office/drawing/2014/main" id="{5E430A6E-0753-4137-AE41-7A8C1E69AE80}"/>
                </a:ext>
              </a:extLst>
            </p:cNvPr>
            <p:cNvGrpSpPr/>
            <p:nvPr/>
          </p:nvGrpSpPr>
          <p:grpSpPr>
            <a:xfrm>
              <a:off x="9832964" y="2371405"/>
              <a:ext cx="751120" cy="651641"/>
              <a:chOff x="9275270" y="2371405"/>
              <a:chExt cx="751120" cy="651641"/>
            </a:xfrm>
          </p:grpSpPr>
          <p:sp>
            <p:nvSpPr>
              <p:cNvPr id="15" name="Rectangle: Rounded Corners 14">
                <a:extLst>
                  <a:ext uri="{FF2B5EF4-FFF2-40B4-BE49-F238E27FC236}">
                    <a16:creationId xmlns:a16="http://schemas.microsoft.com/office/drawing/2014/main" id="{5A3CB431-F9D2-4158-BDC8-A838A7227DF6}"/>
                  </a:ext>
                </a:extLst>
              </p:cNvPr>
              <p:cNvSpPr/>
              <p:nvPr/>
            </p:nvSpPr>
            <p:spPr>
              <a:xfrm>
                <a:off x="9320936" y="2371405"/>
                <a:ext cx="659788" cy="65164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8EB69B6E-DC6F-453F-AAE7-901DF60385E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70830" y="2452685"/>
                <a:ext cx="360000" cy="360000"/>
              </a:xfrm>
              <a:prstGeom prst="rect">
                <a:avLst/>
              </a:prstGeom>
            </p:spPr>
          </p:pic>
          <p:sp>
            <p:nvSpPr>
              <p:cNvPr id="16" name="Rectangle 11">
                <a:extLst>
                  <a:ext uri="{FF2B5EF4-FFF2-40B4-BE49-F238E27FC236}">
                    <a16:creationId xmlns:a16="http://schemas.microsoft.com/office/drawing/2014/main" id="{D2578111-891A-4549-BBB9-81FD6FE5400F}"/>
                  </a:ext>
                </a:extLst>
              </p:cNvPr>
              <p:cNvSpPr/>
              <p:nvPr/>
            </p:nvSpPr>
            <p:spPr>
              <a:xfrm>
                <a:off x="9275270" y="2758895"/>
                <a:ext cx="751120" cy="246221"/>
              </a:xfrm>
              <a:prstGeom prst="rect">
                <a:avLst/>
              </a:prstGeom>
            </p:spPr>
            <p:txBody>
              <a:bodyPr wrap="square" lIns="91440" tIns="45720" rIns="91440" bIns="45720" anchor="t">
                <a:spAutoFit/>
              </a:bodyPr>
              <a:lstStyle/>
              <a:p>
                <a:pPr algn="ctr"/>
                <a:r>
                  <a:rPr lang="en-US" sz="1000" b="1">
                    <a:solidFill>
                      <a:schemeClr val="accent5"/>
                    </a:solidFill>
                  </a:rPr>
                  <a:t>E-banking</a:t>
                </a:r>
              </a:p>
            </p:txBody>
          </p:sp>
        </p:grpSp>
        <p:grpSp>
          <p:nvGrpSpPr>
            <p:cNvPr id="14" name="Group 13">
              <a:extLst>
                <a:ext uri="{FF2B5EF4-FFF2-40B4-BE49-F238E27FC236}">
                  <a16:creationId xmlns:a16="http://schemas.microsoft.com/office/drawing/2014/main" id="{1707DF30-800C-44B0-867D-2BB1403C5D0D}"/>
                </a:ext>
              </a:extLst>
            </p:cNvPr>
            <p:cNvGrpSpPr/>
            <p:nvPr/>
          </p:nvGrpSpPr>
          <p:grpSpPr>
            <a:xfrm>
              <a:off x="10429696" y="2442350"/>
              <a:ext cx="462271" cy="462271"/>
              <a:chOff x="9675714" y="2658158"/>
              <a:chExt cx="365760" cy="365760"/>
            </a:xfrm>
            <a:effectLst>
              <a:outerShdw blurRad="50800" dist="38100" dir="5400000" algn="t" rotWithShape="0">
                <a:prstClr val="black">
                  <a:alpha val="40000"/>
                </a:prstClr>
              </a:outerShdw>
            </a:effectLst>
          </p:grpSpPr>
          <p:sp>
            <p:nvSpPr>
              <p:cNvPr id="13" name="Oval 12">
                <a:extLst>
                  <a:ext uri="{FF2B5EF4-FFF2-40B4-BE49-F238E27FC236}">
                    <a16:creationId xmlns:a16="http://schemas.microsoft.com/office/drawing/2014/main" id="{7CA9D6E5-3940-4E27-9A61-475F83FE047B}"/>
                  </a:ext>
                </a:extLst>
              </p:cNvPr>
              <p:cNvSpPr/>
              <p:nvPr/>
            </p:nvSpPr>
            <p:spPr>
              <a:xfrm>
                <a:off x="9675714" y="2658158"/>
                <a:ext cx="365760" cy="36576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90919951-A0ED-B934-1EBD-828174D2116D}"/>
                  </a:ext>
                </a:extLst>
              </p:cNvPr>
              <p:cNvPicPr>
                <a:picLocks noChangeAspect="1"/>
              </p:cNvPicPr>
              <p:nvPr/>
            </p:nvPicPr>
            <p:blipFill rotWithShape="1">
              <a:blip r:embed="rId4">
                <a:extLst>
                  <a:ext uri="{28A0092B-C50C-407E-A947-70E740481C1C}">
                    <a14:useLocalDpi xmlns:a14="http://schemas.microsoft.com/office/drawing/2010/main" val="0"/>
                  </a:ext>
                </a:extLst>
              </a:blip>
              <a:srcRect l="16123" t="9111" r="13726" b="32718"/>
              <a:stretch/>
            </p:blipFill>
            <p:spPr>
              <a:xfrm>
                <a:off x="9745443" y="2723218"/>
                <a:ext cx="226302" cy="243803"/>
              </a:xfrm>
              <a:prstGeom prst="rect">
                <a:avLst/>
              </a:prstGeom>
              <a:ln>
                <a:noFill/>
              </a:ln>
            </p:spPr>
          </p:pic>
        </p:grpSp>
      </p:grpSp>
      <p:grpSp>
        <p:nvGrpSpPr>
          <p:cNvPr id="20" name="Group 19">
            <a:extLst>
              <a:ext uri="{FF2B5EF4-FFF2-40B4-BE49-F238E27FC236}">
                <a16:creationId xmlns:a16="http://schemas.microsoft.com/office/drawing/2014/main" id="{3867F985-F23B-482E-8180-44470005E940}"/>
              </a:ext>
            </a:extLst>
          </p:cNvPr>
          <p:cNvGrpSpPr/>
          <p:nvPr/>
        </p:nvGrpSpPr>
        <p:grpSpPr>
          <a:xfrm>
            <a:off x="22443" y="2122668"/>
            <a:ext cx="2834140" cy="2180789"/>
            <a:chOff x="303106" y="2758895"/>
            <a:chExt cx="2834140" cy="2180789"/>
          </a:xfrm>
        </p:grpSpPr>
        <p:sp>
          <p:nvSpPr>
            <p:cNvPr id="24" name="Rectangle 23">
              <a:extLst>
                <a:ext uri="{FF2B5EF4-FFF2-40B4-BE49-F238E27FC236}">
                  <a16:creationId xmlns:a16="http://schemas.microsoft.com/office/drawing/2014/main" id="{20EE6DE4-BEE2-431B-83B3-F9D6E4B984FE}"/>
                </a:ext>
              </a:extLst>
            </p:cNvPr>
            <p:cNvSpPr/>
            <p:nvPr/>
          </p:nvSpPr>
          <p:spPr>
            <a:xfrm>
              <a:off x="303106" y="3924021"/>
              <a:ext cx="2834140" cy="1015663"/>
            </a:xfrm>
            <a:prstGeom prst="rect">
              <a:avLst/>
            </a:prstGeom>
          </p:spPr>
          <p:txBody>
            <a:bodyPr wrap="square" lIns="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
                  <a:ea typeface="+mn-ea"/>
                  <a:cs typeface="+mn-cs"/>
                </a:rPr>
                <a:t>End users securely </a:t>
              </a:r>
              <a:r>
                <a:rPr kumimoji="0" lang="en-US" sz="2000" b="1" i="0" u="none" strike="noStrike" kern="1200" cap="none" spc="0" normalizeH="0" baseline="0" noProof="0">
                  <a:ln>
                    <a:noFill/>
                  </a:ln>
                  <a:effectLst/>
                  <a:uLnTx/>
                  <a:uFillTx/>
                  <a:latin typeface="Calibri "/>
                  <a:ea typeface="+mn-ea"/>
                  <a:cs typeface="+mn-cs"/>
                </a:rPr>
                <a:t>connect</a:t>
              </a:r>
              <a:br>
                <a:rPr kumimoji="0" lang="en-US" sz="2000" b="1" i="0" u="none" strike="noStrike" kern="1200" cap="none" spc="0" normalizeH="0" baseline="0" noProof="0">
                  <a:ln>
                    <a:noFill/>
                  </a:ln>
                  <a:effectLst/>
                  <a:uLnTx/>
                  <a:uFillTx/>
                  <a:latin typeface="Calibri "/>
                  <a:ea typeface="+mn-ea"/>
                  <a:cs typeface="+mn-cs"/>
                </a:rPr>
              </a:br>
              <a:r>
                <a:rPr kumimoji="0" lang="en-US" sz="2000" b="1" i="0" u="none" strike="noStrike" kern="1200" cap="none" spc="0" normalizeH="0" baseline="0" noProof="0">
                  <a:ln>
                    <a:noFill/>
                  </a:ln>
                  <a:effectLst/>
                  <a:uLnTx/>
                  <a:uFillTx/>
                  <a:latin typeface="Calibri "/>
                  <a:ea typeface="+mn-ea"/>
                  <a:cs typeface="+mn-cs"/>
                </a:rPr>
                <a:t>from anywhere</a:t>
              </a:r>
              <a:endParaRPr kumimoji="0" lang="en-US" sz="2000" b="0" i="0" u="none" strike="noStrike" kern="1200" cap="none" spc="0" normalizeH="0" baseline="0" noProof="0">
                <a:ln>
                  <a:noFill/>
                </a:ln>
                <a:effectLst/>
                <a:uLnTx/>
                <a:uFillTx/>
                <a:latin typeface="Calibri "/>
                <a:ea typeface="+mn-ea"/>
                <a:cs typeface="+mn-cs"/>
              </a:endParaRPr>
            </a:p>
          </p:txBody>
        </p:sp>
        <p:pic>
          <p:nvPicPr>
            <p:cNvPr id="25" name="Graphic 24">
              <a:extLst>
                <a:ext uri="{FF2B5EF4-FFF2-40B4-BE49-F238E27FC236}">
                  <a16:creationId xmlns:a16="http://schemas.microsoft.com/office/drawing/2014/main" id="{D46B6676-6591-4346-B93C-6C23D0924B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70176" y="2758895"/>
              <a:ext cx="900000" cy="900000"/>
            </a:xfrm>
            <a:prstGeom prst="rect">
              <a:avLst/>
            </a:prstGeom>
          </p:spPr>
        </p:pic>
      </p:grpSp>
      <p:grpSp>
        <p:nvGrpSpPr>
          <p:cNvPr id="4" name="Group 3">
            <a:extLst>
              <a:ext uri="{FF2B5EF4-FFF2-40B4-BE49-F238E27FC236}">
                <a16:creationId xmlns:a16="http://schemas.microsoft.com/office/drawing/2014/main" id="{A9066678-C987-4E88-87FD-55115D68EBF2}"/>
              </a:ext>
            </a:extLst>
          </p:cNvPr>
          <p:cNvGrpSpPr/>
          <p:nvPr/>
        </p:nvGrpSpPr>
        <p:grpSpPr>
          <a:xfrm>
            <a:off x="3173987" y="2122668"/>
            <a:ext cx="2834140" cy="2180789"/>
            <a:chOff x="3364850" y="2469429"/>
            <a:chExt cx="2834140" cy="2180789"/>
          </a:xfrm>
        </p:grpSpPr>
        <p:sp>
          <p:nvSpPr>
            <p:cNvPr id="27" name="Rectangle 11">
              <a:extLst>
                <a:ext uri="{FF2B5EF4-FFF2-40B4-BE49-F238E27FC236}">
                  <a16:creationId xmlns:a16="http://schemas.microsoft.com/office/drawing/2014/main" id="{04177748-F7F2-4133-9794-8D672A82295D}"/>
                </a:ext>
              </a:extLst>
            </p:cNvPr>
            <p:cNvSpPr/>
            <p:nvPr/>
          </p:nvSpPr>
          <p:spPr>
            <a:xfrm>
              <a:off x="3364850" y="3634555"/>
              <a:ext cx="2834140" cy="101566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
                  <a:ea typeface="+mn-ea"/>
                  <a:cs typeface="+mn-cs"/>
                </a:rPr>
                <a:t>Sensitive data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
                  <a:ea typeface="+mn-ea"/>
                  <a:cs typeface="+mn-cs"/>
                </a:rPr>
                <a:t>not exposed</a:t>
              </a:r>
              <a:br>
                <a:rPr kumimoji="0" lang="en-US" sz="2000" b="0" i="0" u="none" strike="noStrike" kern="1200" cap="none" spc="0" normalizeH="0" baseline="0" noProof="0">
                  <a:ln>
                    <a:noFill/>
                  </a:ln>
                  <a:effectLst/>
                  <a:uLnTx/>
                  <a:uFillTx/>
                  <a:latin typeface="Calibri "/>
                  <a:ea typeface="+mn-ea"/>
                  <a:cs typeface="+mn-cs"/>
                </a:rPr>
              </a:br>
              <a:r>
                <a:rPr kumimoji="0" lang="en-US" sz="2000" b="0" i="0" u="none" strike="noStrike" kern="1200" cap="none" spc="0" normalizeH="0" baseline="0" noProof="0">
                  <a:ln>
                    <a:noFill/>
                  </a:ln>
                  <a:effectLst/>
                  <a:uLnTx/>
                  <a:uFillTx/>
                  <a:latin typeface="Calibri "/>
                  <a:ea typeface="+mn-ea"/>
                  <a:cs typeface="+mn-cs"/>
                </a:rPr>
                <a:t>to the Internet</a:t>
              </a:r>
            </a:p>
          </p:txBody>
        </p:sp>
        <p:pic>
          <p:nvPicPr>
            <p:cNvPr id="28" name="Graphic 27">
              <a:extLst>
                <a:ext uri="{FF2B5EF4-FFF2-40B4-BE49-F238E27FC236}">
                  <a16:creationId xmlns:a16="http://schemas.microsoft.com/office/drawing/2014/main" id="{53355DD4-F519-4E2D-9238-9E0718E49B3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31920" y="2469429"/>
              <a:ext cx="900000" cy="900000"/>
            </a:xfrm>
            <a:prstGeom prst="rect">
              <a:avLst/>
            </a:prstGeom>
          </p:spPr>
        </p:pic>
      </p:grpSp>
      <p:grpSp>
        <p:nvGrpSpPr>
          <p:cNvPr id="29" name="Group 28">
            <a:extLst>
              <a:ext uri="{FF2B5EF4-FFF2-40B4-BE49-F238E27FC236}">
                <a16:creationId xmlns:a16="http://schemas.microsoft.com/office/drawing/2014/main" id="{D3390554-7752-478A-82E5-9AC3FA2352A8}"/>
              </a:ext>
            </a:extLst>
          </p:cNvPr>
          <p:cNvGrpSpPr/>
          <p:nvPr/>
        </p:nvGrpSpPr>
        <p:grpSpPr>
          <a:xfrm>
            <a:off x="6325532" y="2136662"/>
            <a:ext cx="2834140" cy="2180789"/>
            <a:chOff x="4665116" y="2758895"/>
            <a:chExt cx="2834140" cy="2180789"/>
          </a:xfrm>
        </p:grpSpPr>
        <p:sp>
          <p:nvSpPr>
            <p:cNvPr id="30" name="Rectangle 11">
              <a:extLst>
                <a:ext uri="{FF2B5EF4-FFF2-40B4-BE49-F238E27FC236}">
                  <a16:creationId xmlns:a16="http://schemas.microsoft.com/office/drawing/2014/main" id="{3D75625A-ACB2-4693-8E3D-14A9C5BAD438}"/>
                </a:ext>
              </a:extLst>
            </p:cNvPr>
            <p:cNvSpPr/>
            <p:nvPr/>
          </p:nvSpPr>
          <p:spPr>
            <a:xfrm>
              <a:off x="4665116" y="3924021"/>
              <a:ext cx="2834140" cy="101566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
                  <a:ea typeface="+mn-ea"/>
                  <a:cs typeface="+mn-cs"/>
                </a:rPr>
                <a:t>Always available</a:t>
              </a:r>
              <a:r>
                <a:rPr kumimoji="0" lang="en-US" sz="2000" b="0" i="0" u="none" strike="noStrike" kern="1200" cap="none" spc="0" normalizeH="0" baseline="0" noProof="0">
                  <a:ln>
                    <a:noFill/>
                  </a:ln>
                  <a:effectLst/>
                  <a:uLnTx/>
                  <a:uFillTx/>
                  <a:latin typeface="Calibri "/>
                  <a:ea typeface="+mn-ea"/>
                  <a:cs typeface="+mn-cs"/>
                </a:rPr>
                <a:t>, unaffected </a:t>
              </a:r>
              <a:br>
                <a:rPr kumimoji="0" lang="en-US" sz="2000" b="0" i="0" u="none" strike="noStrike" kern="1200" cap="none" spc="0" normalizeH="0" baseline="0" noProof="0">
                  <a:ln>
                    <a:noFill/>
                  </a:ln>
                  <a:effectLst/>
                  <a:uLnTx/>
                  <a:uFillTx/>
                  <a:latin typeface="Calibri "/>
                  <a:ea typeface="+mn-ea"/>
                  <a:cs typeface="+mn-cs"/>
                </a:rPr>
              </a:br>
              <a:r>
                <a:rPr kumimoji="0" lang="en-US" sz="2000" b="0" i="0" u="none" strike="noStrike" kern="1200" cap="none" spc="0" normalizeH="0" baseline="0" noProof="0">
                  <a:ln>
                    <a:noFill/>
                  </a:ln>
                  <a:effectLst/>
                  <a:uLnTx/>
                  <a:uFillTx/>
                  <a:latin typeface="Calibri "/>
                  <a:ea typeface="+mn-ea"/>
                  <a:cs typeface="+mn-cs"/>
                </a:rPr>
                <a:t>by downtime</a:t>
              </a:r>
            </a:p>
          </p:txBody>
        </p:sp>
        <p:pic>
          <p:nvPicPr>
            <p:cNvPr id="31" name="Graphic 30">
              <a:extLst>
                <a:ext uri="{FF2B5EF4-FFF2-40B4-BE49-F238E27FC236}">
                  <a16:creationId xmlns:a16="http://schemas.microsoft.com/office/drawing/2014/main" id="{34EBB5BE-E013-48A4-9425-988179017E02}"/>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5632186" y="2758895"/>
              <a:ext cx="900000" cy="900000"/>
            </a:xfrm>
            <a:prstGeom prst="rect">
              <a:avLst/>
            </a:prstGeom>
          </p:spPr>
        </p:pic>
      </p:grpSp>
    </p:spTree>
    <p:extLst>
      <p:ext uri="{BB962C8B-B14F-4D97-AF65-F5344CB8AC3E}">
        <p14:creationId xmlns:p14="http://schemas.microsoft.com/office/powerpoint/2010/main" val="3184434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3A52E-C363-225D-CDDB-86FEDB67958C}"/>
            </a:ext>
          </a:extLst>
        </p:cNvPr>
        <p:cNvGrpSpPr/>
        <p:nvPr/>
      </p:nvGrpSpPr>
      <p:grpSpPr>
        <a:xfrm>
          <a:off x="0" y="0"/>
          <a:ext cx="0" cy="0"/>
          <a:chOff x="0" y="0"/>
          <a:chExt cx="0" cy="0"/>
        </a:xfrm>
      </p:grpSpPr>
      <p:graphicFrame>
        <p:nvGraphicFramePr>
          <p:cNvPr id="67" name="think-cell data - do not delete" hidden="1">
            <a:extLst>
              <a:ext uri="{FF2B5EF4-FFF2-40B4-BE49-F238E27FC236}">
                <a16:creationId xmlns:a16="http://schemas.microsoft.com/office/drawing/2014/main" id="{36670273-F3A4-6AEE-756A-13F9DD9EE86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67" name="think-cell data - do not delete" hidden="1">
                        <a:extLst>
                          <a:ext uri="{FF2B5EF4-FFF2-40B4-BE49-F238E27FC236}">
                            <a16:creationId xmlns:a16="http://schemas.microsoft.com/office/drawing/2014/main" id="{36670273-F3A4-6AEE-756A-13F9DD9EE8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AA9B474-5D3F-D802-0932-3A8400B75C78}"/>
              </a:ext>
            </a:extLst>
          </p:cNvPr>
          <p:cNvSpPr>
            <a:spLocks noGrp="1"/>
          </p:cNvSpPr>
          <p:nvPr>
            <p:ph type="title"/>
          </p:nvPr>
        </p:nvSpPr>
        <p:spPr/>
        <p:txBody>
          <a:bodyPr vert="horz"/>
          <a:lstStyle/>
          <a:p>
            <a:r>
              <a:rPr lang="en-US"/>
              <a:t>Isolation in action: Critical services behind SCION </a:t>
            </a:r>
          </a:p>
        </p:txBody>
      </p:sp>
      <p:sp>
        <p:nvSpPr>
          <p:cNvPr id="20" name="Footer Placeholder 19">
            <a:extLst>
              <a:ext uri="{FF2B5EF4-FFF2-40B4-BE49-F238E27FC236}">
                <a16:creationId xmlns:a16="http://schemas.microsoft.com/office/drawing/2014/main" id="{8DFD7677-BD8C-48F3-AA1C-BCF3FFBB19C0}"/>
              </a:ext>
            </a:extLst>
          </p:cNvPr>
          <p:cNvSpPr>
            <a:spLocks noGrp="1"/>
          </p:cNvSpPr>
          <p:nvPr>
            <p:ph type="ftr" sz="quarter" idx="11"/>
          </p:nvPr>
        </p:nvSpPr>
        <p:spPr/>
        <p:txBody>
          <a:bodyPr/>
          <a:lstStyle/>
          <a:p>
            <a:r>
              <a:rPr lang="en-US"/>
              <a:t>©2026 Anapaya. All Rights Reserved. </a:t>
            </a:r>
          </a:p>
        </p:txBody>
      </p:sp>
      <p:sp>
        <p:nvSpPr>
          <p:cNvPr id="24" name="Rectangle 23">
            <a:extLst>
              <a:ext uri="{FF2B5EF4-FFF2-40B4-BE49-F238E27FC236}">
                <a16:creationId xmlns:a16="http://schemas.microsoft.com/office/drawing/2014/main" id="{2B8D04B6-3AB4-4BA0-B1B5-051B5F745097}"/>
              </a:ext>
            </a:extLst>
          </p:cNvPr>
          <p:cNvSpPr/>
          <p:nvPr/>
        </p:nvSpPr>
        <p:spPr>
          <a:xfrm>
            <a:off x="8836591" y="1707064"/>
            <a:ext cx="2956807" cy="1708160"/>
          </a:xfrm>
          <a:prstGeom prst="rect">
            <a:avLst/>
          </a:prstGeom>
        </p:spPr>
        <p:txBody>
          <a:bodyPr wrap="square">
            <a:spAutoFit/>
          </a:bodyPr>
          <a:lstStyle/>
          <a:p>
            <a:pPr>
              <a:spcAft>
                <a:spcPts val="600"/>
              </a:spcAft>
            </a:pPr>
            <a:r>
              <a:rPr lang="en-US" b="1"/>
              <a:t>Validated user’s journey</a:t>
            </a:r>
          </a:p>
          <a:p>
            <a:pPr marL="342900" indent="-342900">
              <a:spcAft>
                <a:spcPts val="600"/>
              </a:spcAft>
              <a:buAutoNum type="arabicPeriod"/>
            </a:pPr>
            <a:r>
              <a:rPr lang="en-US" sz="1600" err="1"/>
              <a:t>eBanking</a:t>
            </a:r>
            <a:r>
              <a:rPr lang="en-US" sz="1600"/>
              <a:t> user upgrades App in the App store as usual</a:t>
            </a:r>
          </a:p>
          <a:p>
            <a:pPr>
              <a:spcAft>
                <a:spcPts val="600"/>
              </a:spcAft>
            </a:pPr>
            <a:endParaRPr lang="en-US">
              <a:solidFill>
                <a:schemeClr val="accent3"/>
              </a:solidFill>
            </a:endParaRPr>
          </a:p>
          <a:p>
            <a:pPr marL="342900" indent="-342900">
              <a:spcAft>
                <a:spcPts val="600"/>
              </a:spcAft>
              <a:buAutoNum type="arabicPeriod"/>
            </a:pPr>
            <a:endParaRPr lang="en-US"/>
          </a:p>
        </p:txBody>
      </p:sp>
      <p:grpSp>
        <p:nvGrpSpPr>
          <p:cNvPr id="31" name="Group 30">
            <a:extLst>
              <a:ext uri="{FF2B5EF4-FFF2-40B4-BE49-F238E27FC236}">
                <a16:creationId xmlns:a16="http://schemas.microsoft.com/office/drawing/2014/main" id="{D902E755-3078-1031-1A20-44D3ED733CEE}"/>
              </a:ext>
            </a:extLst>
          </p:cNvPr>
          <p:cNvGrpSpPr/>
          <p:nvPr/>
        </p:nvGrpSpPr>
        <p:grpSpPr>
          <a:xfrm>
            <a:off x="1979299" y="2516624"/>
            <a:ext cx="4142384" cy="2899669"/>
            <a:chOff x="4177773" y="2850537"/>
            <a:chExt cx="2365437" cy="1655806"/>
          </a:xfrm>
        </p:grpSpPr>
        <p:pic>
          <p:nvPicPr>
            <p:cNvPr id="22" name="Graphic 21">
              <a:extLst>
                <a:ext uri="{FF2B5EF4-FFF2-40B4-BE49-F238E27FC236}">
                  <a16:creationId xmlns:a16="http://schemas.microsoft.com/office/drawing/2014/main" id="{01E8E6FE-C7BC-05B8-F3BC-997130526E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7773" y="2850537"/>
              <a:ext cx="2365437" cy="1655806"/>
            </a:xfrm>
            <a:prstGeom prst="rect">
              <a:avLst/>
            </a:prstGeom>
          </p:spPr>
        </p:pic>
        <p:grpSp>
          <p:nvGrpSpPr>
            <p:cNvPr id="28" name="Group 27">
              <a:extLst>
                <a:ext uri="{FF2B5EF4-FFF2-40B4-BE49-F238E27FC236}">
                  <a16:creationId xmlns:a16="http://schemas.microsoft.com/office/drawing/2014/main" id="{A2A87F3E-DE86-445F-134C-9D79B20BA9ED}"/>
                </a:ext>
              </a:extLst>
            </p:cNvPr>
            <p:cNvGrpSpPr/>
            <p:nvPr/>
          </p:nvGrpSpPr>
          <p:grpSpPr>
            <a:xfrm>
              <a:off x="4832027" y="3842722"/>
              <a:ext cx="1056928" cy="560498"/>
              <a:chOff x="5395793" y="2862269"/>
              <a:chExt cx="1133218" cy="600957"/>
            </a:xfrm>
          </p:grpSpPr>
          <p:pic>
            <p:nvPicPr>
              <p:cNvPr id="29" name="Graphic 28">
                <a:extLst>
                  <a:ext uri="{FF2B5EF4-FFF2-40B4-BE49-F238E27FC236}">
                    <a16:creationId xmlns:a16="http://schemas.microsoft.com/office/drawing/2014/main" id="{6D681C92-9332-5CE1-FE4E-CFA738632E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5793" y="2862269"/>
                <a:ext cx="1133218" cy="216000"/>
              </a:xfrm>
              <a:prstGeom prst="rect">
                <a:avLst/>
              </a:prstGeom>
            </p:spPr>
          </p:pic>
          <p:sp>
            <p:nvSpPr>
              <p:cNvPr id="30" name="Rectangle 29">
                <a:extLst>
                  <a:ext uri="{FF2B5EF4-FFF2-40B4-BE49-F238E27FC236}">
                    <a16:creationId xmlns:a16="http://schemas.microsoft.com/office/drawing/2014/main" id="{83C1AE10-A7A0-1989-1E39-F3C0DC2C6AAD}"/>
                  </a:ext>
                </a:extLst>
              </p:cNvPr>
              <p:cNvSpPr/>
              <p:nvPr/>
            </p:nvSpPr>
            <p:spPr>
              <a:xfrm>
                <a:off x="5448405" y="3067235"/>
                <a:ext cx="1027995" cy="395991"/>
              </a:xfrm>
              <a:prstGeom prst="rect">
                <a:avLst/>
              </a:prstGeom>
            </p:spPr>
            <p:txBody>
              <a:bodyPr wrap="none">
                <a:spAutoFit/>
              </a:bodyPr>
              <a:lstStyle/>
              <a:p>
                <a:pPr algn="ctr"/>
                <a:r>
                  <a:rPr lang="en-US" b="1"/>
                  <a:t>Internet</a:t>
                </a:r>
              </a:p>
            </p:txBody>
          </p:sp>
        </p:grpSp>
      </p:grpSp>
      <p:sp>
        <p:nvSpPr>
          <p:cNvPr id="40" name="TextBox 39">
            <a:extLst>
              <a:ext uri="{FF2B5EF4-FFF2-40B4-BE49-F238E27FC236}">
                <a16:creationId xmlns:a16="http://schemas.microsoft.com/office/drawing/2014/main" id="{5902AE06-FE43-2CCD-585D-B43BBBB18421}"/>
              </a:ext>
            </a:extLst>
          </p:cNvPr>
          <p:cNvSpPr txBox="1"/>
          <p:nvPr/>
        </p:nvSpPr>
        <p:spPr>
          <a:xfrm>
            <a:off x="1754757" y="4490274"/>
            <a:ext cx="466474" cy="246221"/>
          </a:xfrm>
          <a:prstGeom prst="rect">
            <a:avLst/>
          </a:prstGeom>
          <a:noFill/>
        </p:spPr>
        <p:txBody>
          <a:bodyPr wrap="none" lIns="0" tIns="0" rIns="0" bIns="0" rtlCol="0">
            <a:spAutoFit/>
          </a:bodyPr>
          <a:lstStyle/>
          <a:p>
            <a:pPr algn="l"/>
            <a:r>
              <a:rPr lang="en-CH" sz="1600" b="1">
                <a:solidFill>
                  <a:schemeClr val="tx2"/>
                </a:solidFill>
              </a:rPr>
              <a:t>SNAP</a:t>
            </a:r>
          </a:p>
        </p:txBody>
      </p:sp>
      <p:sp>
        <p:nvSpPr>
          <p:cNvPr id="42" name="Rectangle: Rounded Corners 41">
            <a:extLst>
              <a:ext uri="{FF2B5EF4-FFF2-40B4-BE49-F238E27FC236}">
                <a16:creationId xmlns:a16="http://schemas.microsoft.com/office/drawing/2014/main" id="{69792979-7C0E-FD2D-16B7-25F37CFA3C0B}"/>
              </a:ext>
            </a:extLst>
          </p:cNvPr>
          <p:cNvSpPr/>
          <p:nvPr/>
        </p:nvSpPr>
        <p:spPr>
          <a:xfrm>
            <a:off x="6130516" y="2336800"/>
            <a:ext cx="1985845" cy="3079493"/>
          </a:xfrm>
          <a:prstGeom prst="roundRect">
            <a:avLst>
              <a:gd name="adj" fmla="val 5375"/>
            </a:avLst>
          </a:prstGeom>
          <a:solidFill>
            <a:schemeClr val="accent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FCB073E-2E6E-8904-91B5-EAED2ACD88C0}"/>
              </a:ext>
            </a:extLst>
          </p:cNvPr>
          <p:cNvSpPr txBox="1"/>
          <p:nvPr/>
        </p:nvSpPr>
        <p:spPr>
          <a:xfrm>
            <a:off x="6504341" y="4729927"/>
            <a:ext cx="1238195" cy="492443"/>
          </a:xfrm>
          <a:prstGeom prst="rect">
            <a:avLst/>
          </a:prstGeom>
          <a:noFill/>
        </p:spPr>
        <p:txBody>
          <a:bodyPr wrap="square" lIns="0" tIns="0" rIns="0" bIns="0" rtlCol="0">
            <a:spAutoFit/>
          </a:bodyPr>
          <a:lstStyle/>
          <a:p>
            <a:pPr algn="ctr"/>
            <a:r>
              <a:rPr lang="en-US" sz="1600" b="1">
                <a:solidFill>
                  <a:schemeClr val="accent2"/>
                </a:solidFill>
              </a:rPr>
              <a:t>eBanking infrastructure</a:t>
            </a:r>
            <a:endParaRPr lang="en-CH" sz="1600" b="1">
              <a:solidFill>
                <a:schemeClr val="accent2"/>
              </a:solidFill>
            </a:endParaRPr>
          </a:p>
        </p:txBody>
      </p:sp>
      <p:pic>
        <p:nvPicPr>
          <p:cNvPr id="46" name="Graphic 45">
            <a:extLst>
              <a:ext uri="{FF2B5EF4-FFF2-40B4-BE49-F238E27FC236}">
                <a16:creationId xmlns:a16="http://schemas.microsoft.com/office/drawing/2014/main" id="{5636652A-59EA-8F72-16CC-5F8835E2C54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3990989"/>
            <a:ext cx="738938" cy="738938"/>
          </a:xfrm>
          <a:prstGeom prst="rect">
            <a:avLst/>
          </a:prstGeom>
        </p:spPr>
      </p:pic>
      <p:sp>
        <p:nvSpPr>
          <p:cNvPr id="48" name="TextBox 47">
            <a:extLst>
              <a:ext uri="{FF2B5EF4-FFF2-40B4-BE49-F238E27FC236}">
                <a16:creationId xmlns:a16="http://schemas.microsoft.com/office/drawing/2014/main" id="{1F4DA7DF-0F4A-1A2D-25FD-F75C091D1B91}"/>
              </a:ext>
            </a:extLst>
          </p:cNvPr>
          <p:cNvSpPr txBox="1"/>
          <p:nvPr/>
        </p:nvSpPr>
        <p:spPr>
          <a:xfrm>
            <a:off x="2757784" y="3648711"/>
            <a:ext cx="2580979" cy="246221"/>
          </a:xfrm>
          <a:prstGeom prst="rect">
            <a:avLst/>
          </a:prstGeom>
          <a:noFill/>
        </p:spPr>
        <p:txBody>
          <a:bodyPr wrap="square" lIns="0" tIns="0" rIns="0" bIns="0" rtlCol="0">
            <a:spAutoFit/>
          </a:bodyPr>
          <a:lstStyle/>
          <a:p>
            <a:pPr algn="ctr"/>
            <a:r>
              <a:rPr lang="en-CH" sz="1600"/>
              <a:t>Hidden Path</a:t>
            </a:r>
            <a:r>
              <a:rPr lang="en-US" sz="1600"/>
              <a:t> </a:t>
            </a:r>
            <a:r>
              <a:rPr lang="en-CH" sz="1600"/>
              <a:t>Service</a:t>
            </a:r>
          </a:p>
        </p:txBody>
      </p:sp>
      <p:pic>
        <p:nvPicPr>
          <p:cNvPr id="50" name="Graphic 49">
            <a:extLst>
              <a:ext uri="{FF2B5EF4-FFF2-40B4-BE49-F238E27FC236}">
                <a16:creationId xmlns:a16="http://schemas.microsoft.com/office/drawing/2014/main" id="{1DDE299F-516F-9BF2-9CCC-500CF67896D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37016" y="1476148"/>
            <a:ext cx="622516" cy="622516"/>
          </a:xfrm>
          <a:prstGeom prst="rect">
            <a:avLst/>
          </a:prstGeom>
        </p:spPr>
      </p:pic>
      <p:sp>
        <p:nvSpPr>
          <p:cNvPr id="52" name="TextBox 51">
            <a:extLst>
              <a:ext uri="{FF2B5EF4-FFF2-40B4-BE49-F238E27FC236}">
                <a16:creationId xmlns:a16="http://schemas.microsoft.com/office/drawing/2014/main" id="{861A4B5D-981F-721C-BA5F-89890F0899BA}"/>
              </a:ext>
            </a:extLst>
          </p:cNvPr>
          <p:cNvSpPr txBox="1"/>
          <p:nvPr/>
        </p:nvSpPr>
        <p:spPr>
          <a:xfrm>
            <a:off x="6504341" y="3182778"/>
            <a:ext cx="1238195" cy="492443"/>
          </a:xfrm>
          <a:prstGeom prst="rect">
            <a:avLst/>
          </a:prstGeom>
          <a:noFill/>
        </p:spPr>
        <p:txBody>
          <a:bodyPr wrap="square" lIns="0" tIns="0" rIns="0" bIns="0" rtlCol="0">
            <a:spAutoFit/>
          </a:bodyPr>
          <a:lstStyle/>
          <a:p>
            <a:pPr algn="ctr"/>
            <a:r>
              <a:rPr lang="en-US" sz="1600" b="1">
                <a:solidFill>
                  <a:schemeClr val="accent2"/>
                </a:solidFill>
              </a:rPr>
              <a:t>Authorization infrastructure</a:t>
            </a:r>
            <a:endParaRPr lang="en-CH" sz="1600" b="1">
              <a:solidFill>
                <a:schemeClr val="accent2"/>
              </a:solidFill>
            </a:endParaRPr>
          </a:p>
        </p:txBody>
      </p:sp>
      <p:pic>
        <p:nvPicPr>
          <p:cNvPr id="54" name="Graphic 53">
            <a:extLst>
              <a:ext uri="{FF2B5EF4-FFF2-40B4-BE49-F238E27FC236}">
                <a16:creationId xmlns:a16="http://schemas.microsoft.com/office/drawing/2014/main" id="{BD422624-4F31-8DE8-2031-4B8630D542F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2441729"/>
            <a:ext cx="738938" cy="738938"/>
          </a:xfrm>
          <a:prstGeom prst="rect">
            <a:avLst/>
          </a:prstGeom>
        </p:spPr>
      </p:pic>
      <p:pic>
        <p:nvPicPr>
          <p:cNvPr id="56" name="Graphic 55">
            <a:extLst>
              <a:ext uri="{FF2B5EF4-FFF2-40B4-BE49-F238E27FC236}">
                <a16:creationId xmlns:a16="http://schemas.microsoft.com/office/drawing/2014/main" id="{74D998E0-46A1-01DA-4D18-3B68DA0605E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4251418"/>
            <a:ext cx="417199" cy="417199"/>
          </a:xfrm>
          <a:prstGeom prst="rect">
            <a:avLst/>
          </a:prstGeom>
        </p:spPr>
      </p:pic>
      <p:grpSp>
        <p:nvGrpSpPr>
          <p:cNvPr id="60" name="Group 59">
            <a:extLst>
              <a:ext uri="{FF2B5EF4-FFF2-40B4-BE49-F238E27FC236}">
                <a16:creationId xmlns:a16="http://schemas.microsoft.com/office/drawing/2014/main" id="{6F455000-995A-BD2E-B1C5-8EE00990E084}"/>
              </a:ext>
            </a:extLst>
          </p:cNvPr>
          <p:cNvGrpSpPr/>
          <p:nvPr/>
        </p:nvGrpSpPr>
        <p:grpSpPr>
          <a:xfrm>
            <a:off x="3808109" y="2211330"/>
            <a:ext cx="485308" cy="485308"/>
            <a:chOff x="1084022" y="2454887"/>
            <a:chExt cx="485308" cy="485308"/>
          </a:xfrm>
        </p:grpSpPr>
        <p:sp>
          <p:nvSpPr>
            <p:cNvPr id="58" name="Oval 57">
              <a:extLst>
                <a:ext uri="{FF2B5EF4-FFF2-40B4-BE49-F238E27FC236}">
                  <a16:creationId xmlns:a16="http://schemas.microsoft.com/office/drawing/2014/main" id="{46B4A6C4-A6B4-F11B-B812-C1E802EE4892}"/>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5F8D68DB-9CF8-9FB4-000C-7E2109312DA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grpSp>
        <p:nvGrpSpPr>
          <p:cNvPr id="64" name="Group 63">
            <a:extLst>
              <a:ext uri="{FF2B5EF4-FFF2-40B4-BE49-F238E27FC236}">
                <a16:creationId xmlns:a16="http://schemas.microsoft.com/office/drawing/2014/main" id="{245922F4-C176-E13D-A906-040C0FD7B6E3}"/>
              </a:ext>
            </a:extLst>
          </p:cNvPr>
          <p:cNvGrpSpPr/>
          <p:nvPr/>
        </p:nvGrpSpPr>
        <p:grpSpPr>
          <a:xfrm>
            <a:off x="1735493" y="3977303"/>
            <a:ext cx="485308" cy="485308"/>
            <a:chOff x="1084022" y="2454887"/>
            <a:chExt cx="485308" cy="485308"/>
          </a:xfrm>
        </p:grpSpPr>
        <p:sp>
          <p:nvSpPr>
            <p:cNvPr id="62" name="Oval 61">
              <a:extLst>
                <a:ext uri="{FF2B5EF4-FFF2-40B4-BE49-F238E27FC236}">
                  <a16:creationId xmlns:a16="http://schemas.microsoft.com/office/drawing/2014/main" id="{6A05B7B4-1417-0C1C-EB5E-7E1E0C0A8A69}"/>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extLst>
                <a:ext uri="{FF2B5EF4-FFF2-40B4-BE49-F238E27FC236}">
                  <a16:creationId xmlns:a16="http://schemas.microsoft.com/office/drawing/2014/main" id="{3AE5E7D3-2BE5-87FF-3FD5-03CF728061E4}"/>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pic>
        <p:nvPicPr>
          <p:cNvPr id="66" name="Graphic 65">
            <a:extLst>
              <a:ext uri="{FF2B5EF4-FFF2-40B4-BE49-F238E27FC236}">
                <a16:creationId xmlns:a16="http://schemas.microsoft.com/office/drawing/2014/main" id="{0F42B0DA-F75A-A579-A687-2DCFB3B74D5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661247" y="2968954"/>
            <a:ext cx="738938" cy="738938"/>
          </a:xfrm>
          <a:prstGeom prst="rect">
            <a:avLst/>
          </a:prstGeom>
        </p:spPr>
      </p:pic>
      <p:pic>
        <p:nvPicPr>
          <p:cNvPr id="70" name="Graphic 69">
            <a:extLst>
              <a:ext uri="{FF2B5EF4-FFF2-40B4-BE49-F238E27FC236}">
                <a16:creationId xmlns:a16="http://schemas.microsoft.com/office/drawing/2014/main" id="{D958B0E5-83D9-5B7C-37CA-EC4A48F6E0C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3118347"/>
            <a:ext cx="417199" cy="417199"/>
          </a:xfrm>
          <a:prstGeom prst="rect">
            <a:avLst/>
          </a:prstGeom>
        </p:spPr>
      </p:pic>
      <p:grpSp>
        <p:nvGrpSpPr>
          <p:cNvPr id="80" name="Group 79">
            <a:extLst>
              <a:ext uri="{FF2B5EF4-FFF2-40B4-BE49-F238E27FC236}">
                <a16:creationId xmlns:a16="http://schemas.microsoft.com/office/drawing/2014/main" id="{B6B8E5A9-1BF2-2FA4-7AD7-236B0B6A0D39}"/>
              </a:ext>
            </a:extLst>
          </p:cNvPr>
          <p:cNvGrpSpPr/>
          <p:nvPr/>
        </p:nvGrpSpPr>
        <p:grpSpPr>
          <a:xfrm>
            <a:off x="364639" y="3031107"/>
            <a:ext cx="1230714" cy="2440622"/>
            <a:chOff x="364639" y="3031107"/>
            <a:chExt cx="1230714" cy="2440622"/>
          </a:xfrm>
        </p:grpSpPr>
        <p:pic>
          <p:nvPicPr>
            <p:cNvPr id="72" name="Picture 71" descr="A blue cell phone with a black border&#10;&#10;AI-generated content may be incorrect.">
              <a:extLst>
                <a:ext uri="{FF2B5EF4-FFF2-40B4-BE49-F238E27FC236}">
                  <a16:creationId xmlns:a16="http://schemas.microsoft.com/office/drawing/2014/main" id="{6621605A-2235-395A-E067-F86D0360F017}"/>
                </a:ext>
              </a:extLst>
            </p:cNvPr>
            <p:cNvPicPr>
              <a:picLocks noChangeAspect="1"/>
            </p:cNvPicPr>
            <p:nvPr/>
          </p:nvPicPr>
          <p:blipFill>
            <a:blip r:embed="rId13">
              <a:extLst>
                <a:ext uri="{28A0092B-C50C-407E-A947-70E740481C1C}">
                  <a14:useLocalDpi xmlns:a14="http://schemas.microsoft.com/office/drawing/2010/main" val="0"/>
                </a:ext>
              </a:extLst>
            </a:blip>
            <a:srcRect l="27462" t="2677" r="27021" b="7060"/>
            <a:stretch>
              <a:fillRect/>
            </a:stretch>
          </p:blipFill>
          <p:spPr>
            <a:xfrm>
              <a:off x="364639" y="3031107"/>
              <a:ext cx="1230714" cy="2440622"/>
            </a:xfrm>
            <a:prstGeom prst="rect">
              <a:avLst/>
            </a:prstGeom>
            <a:ln>
              <a:noFill/>
            </a:ln>
          </p:spPr>
        </p:pic>
        <p:grpSp>
          <p:nvGrpSpPr>
            <p:cNvPr id="73" name="Group 72">
              <a:extLst>
                <a:ext uri="{FF2B5EF4-FFF2-40B4-BE49-F238E27FC236}">
                  <a16:creationId xmlns:a16="http://schemas.microsoft.com/office/drawing/2014/main" id="{32BD0B10-EC70-9668-0FE5-0CB9305C9A30}"/>
                </a:ext>
              </a:extLst>
            </p:cNvPr>
            <p:cNvGrpSpPr/>
            <p:nvPr/>
          </p:nvGrpSpPr>
          <p:grpSpPr>
            <a:xfrm>
              <a:off x="491163" y="3925598"/>
              <a:ext cx="751120" cy="651641"/>
              <a:chOff x="9275270" y="2371405"/>
              <a:chExt cx="751120" cy="651641"/>
            </a:xfrm>
          </p:grpSpPr>
          <p:sp>
            <p:nvSpPr>
              <p:cNvPr id="77" name="Rectangle: Rounded Corners 76">
                <a:extLst>
                  <a:ext uri="{FF2B5EF4-FFF2-40B4-BE49-F238E27FC236}">
                    <a16:creationId xmlns:a16="http://schemas.microsoft.com/office/drawing/2014/main" id="{BE6289A6-D9E8-F565-BD90-3B1F3E740105}"/>
                  </a:ext>
                </a:extLst>
              </p:cNvPr>
              <p:cNvSpPr/>
              <p:nvPr/>
            </p:nvSpPr>
            <p:spPr>
              <a:xfrm>
                <a:off x="9320936" y="2371405"/>
                <a:ext cx="659788" cy="651641"/>
              </a:xfrm>
              <a:prstGeom prst="roundRect">
                <a:avLst>
                  <a:gd name="adj" fmla="val 1043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78" name="Graphic 77">
                <a:extLst>
                  <a:ext uri="{FF2B5EF4-FFF2-40B4-BE49-F238E27FC236}">
                    <a16:creationId xmlns:a16="http://schemas.microsoft.com/office/drawing/2014/main" id="{1FDC4FAA-89A2-49C0-8CEA-57B85B42E418}"/>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470830" y="2452685"/>
                <a:ext cx="360000" cy="360000"/>
              </a:xfrm>
              <a:prstGeom prst="rect">
                <a:avLst/>
              </a:prstGeom>
            </p:spPr>
          </p:pic>
          <p:sp>
            <p:nvSpPr>
              <p:cNvPr id="79" name="Rectangle 11">
                <a:extLst>
                  <a:ext uri="{FF2B5EF4-FFF2-40B4-BE49-F238E27FC236}">
                    <a16:creationId xmlns:a16="http://schemas.microsoft.com/office/drawing/2014/main" id="{BE9072EE-F0FF-6123-A389-E4F944F91534}"/>
                  </a:ext>
                </a:extLst>
              </p:cNvPr>
              <p:cNvSpPr/>
              <p:nvPr/>
            </p:nvSpPr>
            <p:spPr>
              <a:xfrm>
                <a:off x="9275270" y="2758895"/>
                <a:ext cx="751120" cy="246221"/>
              </a:xfrm>
              <a:prstGeom prst="rect">
                <a:avLst/>
              </a:prstGeom>
            </p:spPr>
            <p:txBody>
              <a:bodyPr wrap="square" lIns="91440" tIns="45720" rIns="91440" bIns="4572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B365D"/>
                    </a:solidFill>
                    <a:effectLst/>
                    <a:uLnTx/>
                    <a:uFillTx/>
                  </a:rPr>
                  <a:t>E-banking</a:t>
                </a:r>
              </a:p>
            </p:txBody>
          </p:sp>
        </p:grpSp>
        <p:grpSp>
          <p:nvGrpSpPr>
            <p:cNvPr id="74" name="Group 73">
              <a:extLst>
                <a:ext uri="{FF2B5EF4-FFF2-40B4-BE49-F238E27FC236}">
                  <a16:creationId xmlns:a16="http://schemas.microsoft.com/office/drawing/2014/main" id="{C40BB461-49B3-9C4B-0B57-C477612F1B14}"/>
                </a:ext>
              </a:extLst>
            </p:cNvPr>
            <p:cNvGrpSpPr/>
            <p:nvPr/>
          </p:nvGrpSpPr>
          <p:grpSpPr>
            <a:xfrm>
              <a:off x="1075870" y="4020283"/>
              <a:ext cx="462271" cy="462271"/>
              <a:chOff x="9675714" y="2658158"/>
              <a:chExt cx="365760" cy="365760"/>
            </a:xfrm>
            <a:effectLst>
              <a:outerShdw blurRad="50800" dist="38100" dir="5400000" algn="t" rotWithShape="0">
                <a:prstClr val="black">
                  <a:alpha val="40000"/>
                </a:prstClr>
              </a:outerShdw>
            </a:effectLst>
          </p:grpSpPr>
          <p:sp>
            <p:nvSpPr>
              <p:cNvPr id="75" name="Oval 74">
                <a:extLst>
                  <a:ext uri="{FF2B5EF4-FFF2-40B4-BE49-F238E27FC236}">
                    <a16:creationId xmlns:a16="http://schemas.microsoft.com/office/drawing/2014/main" id="{BBBB2D0B-4967-AEEB-6742-5CFD9B4AAA6B}"/>
                  </a:ext>
                </a:extLst>
              </p:cNvPr>
              <p:cNvSpPr/>
              <p:nvPr/>
            </p:nvSpPr>
            <p:spPr>
              <a:xfrm>
                <a:off x="9675714" y="2658158"/>
                <a:ext cx="365760" cy="36576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76" name="Picture 75" descr="A blue and black logo&#10;&#10;Description automatically generated">
                <a:extLst>
                  <a:ext uri="{FF2B5EF4-FFF2-40B4-BE49-F238E27FC236}">
                    <a16:creationId xmlns:a16="http://schemas.microsoft.com/office/drawing/2014/main" id="{A3EBF445-BE83-FF00-5658-FE76B30CD036}"/>
                  </a:ext>
                </a:extLst>
              </p:cNvPr>
              <p:cNvPicPr>
                <a:picLocks noChangeAspect="1"/>
              </p:cNvPicPr>
              <p:nvPr/>
            </p:nvPicPr>
            <p:blipFill rotWithShape="1">
              <a:blip r:embed="rId15">
                <a:extLst>
                  <a:ext uri="{28A0092B-C50C-407E-A947-70E740481C1C}">
                    <a14:useLocalDpi xmlns:a14="http://schemas.microsoft.com/office/drawing/2010/main" val="0"/>
                  </a:ext>
                </a:extLst>
              </a:blip>
              <a:srcRect l="16123" t="9111" r="13726" b="32718"/>
              <a:stretch/>
            </p:blipFill>
            <p:spPr>
              <a:xfrm>
                <a:off x="9745443" y="2723218"/>
                <a:ext cx="226302" cy="243803"/>
              </a:xfrm>
              <a:prstGeom prst="rect">
                <a:avLst/>
              </a:prstGeom>
              <a:ln>
                <a:noFill/>
              </a:ln>
            </p:spPr>
          </p:pic>
        </p:grpSp>
      </p:grpSp>
    </p:spTree>
    <p:extLst>
      <p:ext uri="{BB962C8B-B14F-4D97-AF65-F5344CB8AC3E}">
        <p14:creationId xmlns:p14="http://schemas.microsoft.com/office/powerpoint/2010/main" val="395698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3A52E-C363-225D-CDDB-86FEDB67958C}"/>
            </a:ext>
          </a:extLst>
        </p:cNvPr>
        <p:cNvGrpSpPr/>
        <p:nvPr/>
      </p:nvGrpSpPr>
      <p:grpSpPr>
        <a:xfrm>
          <a:off x="0" y="0"/>
          <a:ext cx="0" cy="0"/>
          <a:chOff x="0" y="0"/>
          <a:chExt cx="0" cy="0"/>
        </a:xfrm>
      </p:grpSpPr>
      <p:graphicFrame>
        <p:nvGraphicFramePr>
          <p:cNvPr id="67" name="think-cell data - do not delete" hidden="1">
            <a:extLst>
              <a:ext uri="{FF2B5EF4-FFF2-40B4-BE49-F238E27FC236}">
                <a16:creationId xmlns:a16="http://schemas.microsoft.com/office/drawing/2014/main" id="{36670273-F3A4-6AEE-756A-13F9DD9EE86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67" name="think-cell data - do not delete" hidden="1">
                        <a:extLst>
                          <a:ext uri="{FF2B5EF4-FFF2-40B4-BE49-F238E27FC236}">
                            <a16:creationId xmlns:a16="http://schemas.microsoft.com/office/drawing/2014/main" id="{36670273-F3A4-6AEE-756A-13F9DD9EE8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AA9B474-5D3F-D802-0932-3A8400B75C78}"/>
              </a:ext>
            </a:extLst>
          </p:cNvPr>
          <p:cNvSpPr>
            <a:spLocks noGrp="1"/>
          </p:cNvSpPr>
          <p:nvPr>
            <p:ph type="title"/>
          </p:nvPr>
        </p:nvSpPr>
        <p:spPr/>
        <p:txBody>
          <a:bodyPr vert="horz"/>
          <a:lstStyle/>
          <a:p>
            <a:r>
              <a:rPr lang="en-US"/>
              <a:t>Isolation in action: Critical services behind SCION </a:t>
            </a:r>
          </a:p>
        </p:txBody>
      </p:sp>
      <p:sp>
        <p:nvSpPr>
          <p:cNvPr id="20" name="Footer Placeholder 19">
            <a:extLst>
              <a:ext uri="{FF2B5EF4-FFF2-40B4-BE49-F238E27FC236}">
                <a16:creationId xmlns:a16="http://schemas.microsoft.com/office/drawing/2014/main" id="{8DFD7677-BD8C-48F3-AA1C-BCF3FFBB19C0}"/>
              </a:ext>
            </a:extLst>
          </p:cNvPr>
          <p:cNvSpPr>
            <a:spLocks noGrp="1"/>
          </p:cNvSpPr>
          <p:nvPr>
            <p:ph type="ftr" sz="quarter" idx="11"/>
          </p:nvPr>
        </p:nvSpPr>
        <p:spPr/>
        <p:txBody>
          <a:bodyPr/>
          <a:lstStyle/>
          <a:p>
            <a:r>
              <a:rPr lang="en-US"/>
              <a:t>©2026 Anapaya. All Rights Reserved. </a:t>
            </a:r>
          </a:p>
        </p:txBody>
      </p:sp>
      <p:sp>
        <p:nvSpPr>
          <p:cNvPr id="38" name="Rectangle 37">
            <a:extLst>
              <a:ext uri="{FF2B5EF4-FFF2-40B4-BE49-F238E27FC236}">
                <a16:creationId xmlns:a16="http://schemas.microsoft.com/office/drawing/2014/main" id="{94F5219E-F06B-4B97-BD26-072C3383471B}"/>
              </a:ext>
            </a:extLst>
          </p:cNvPr>
          <p:cNvSpPr/>
          <p:nvPr/>
        </p:nvSpPr>
        <p:spPr>
          <a:xfrm>
            <a:off x="8836591" y="1707064"/>
            <a:ext cx="2956807" cy="3277820"/>
          </a:xfrm>
          <a:prstGeom prst="rect">
            <a:avLst/>
          </a:prstGeom>
        </p:spPr>
        <p:txBody>
          <a:bodyPr wrap="square" lIns="91440" tIns="45720" rIns="91440" bIns="45720" anchor="t">
            <a:spAutoFit/>
          </a:bodyPr>
          <a:lstStyle/>
          <a:p>
            <a:pPr>
              <a:spcAft>
                <a:spcPts val="600"/>
              </a:spcAft>
            </a:pPr>
            <a:r>
              <a:rPr lang="en-US" b="1"/>
              <a:t>Validated user’s journey</a:t>
            </a:r>
          </a:p>
          <a:p>
            <a:pPr marL="342900" indent="-342900">
              <a:spcAft>
                <a:spcPts val="600"/>
              </a:spcAft>
              <a:buAutoNum type="arabicPeriod"/>
            </a:pPr>
            <a:r>
              <a:rPr lang="en-US" sz="1600" err="1"/>
              <a:t>eBanking</a:t>
            </a:r>
            <a:r>
              <a:rPr lang="en-US" sz="1600"/>
              <a:t> user upgrades App in the App store as usual</a:t>
            </a:r>
          </a:p>
          <a:p>
            <a:pPr marL="342900" indent="-342900">
              <a:spcAft>
                <a:spcPts val="600"/>
              </a:spcAft>
              <a:buFontTx/>
              <a:buAutoNum type="arabicPeriod"/>
            </a:pPr>
            <a:r>
              <a:rPr lang="en-US" sz="1600"/>
              <a:t>User opens the App, not even realizing  they’re connecting to the SCION internet via a SCION Network Access Point (SNAP)</a:t>
            </a:r>
          </a:p>
          <a:p>
            <a:pPr marL="342900" indent="-342900">
              <a:spcAft>
                <a:spcPts val="600"/>
              </a:spcAft>
              <a:buAutoNum type="arabicPeriod"/>
            </a:pPr>
            <a:endParaRPr lang="en-US" sz="1600"/>
          </a:p>
          <a:p>
            <a:pPr>
              <a:spcAft>
                <a:spcPts val="600"/>
              </a:spcAft>
            </a:pPr>
            <a:endParaRPr lang="en-US">
              <a:solidFill>
                <a:schemeClr val="accent3"/>
              </a:solidFill>
            </a:endParaRPr>
          </a:p>
          <a:p>
            <a:pPr marL="342900" indent="-342900">
              <a:spcAft>
                <a:spcPts val="600"/>
              </a:spcAft>
              <a:buAutoNum type="arabicPeriod"/>
            </a:pPr>
            <a:endParaRPr lang="en-US"/>
          </a:p>
        </p:txBody>
      </p:sp>
      <p:grpSp>
        <p:nvGrpSpPr>
          <p:cNvPr id="10" name="Group 9">
            <a:extLst>
              <a:ext uri="{FF2B5EF4-FFF2-40B4-BE49-F238E27FC236}">
                <a16:creationId xmlns:a16="http://schemas.microsoft.com/office/drawing/2014/main" id="{A7811C1D-AEA8-D690-6530-436EEC36041F}"/>
              </a:ext>
            </a:extLst>
          </p:cNvPr>
          <p:cNvGrpSpPr/>
          <p:nvPr/>
        </p:nvGrpSpPr>
        <p:grpSpPr>
          <a:xfrm>
            <a:off x="1979299" y="2516624"/>
            <a:ext cx="4142384" cy="2899669"/>
            <a:chOff x="1979299" y="2516624"/>
            <a:chExt cx="2365437" cy="1655806"/>
          </a:xfrm>
        </p:grpSpPr>
        <p:pic>
          <p:nvPicPr>
            <p:cNvPr id="61" name="Graphic 4">
              <a:extLst>
                <a:ext uri="{FF2B5EF4-FFF2-40B4-BE49-F238E27FC236}">
                  <a16:creationId xmlns:a16="http://schemas.microsoft.com/office/drawing/2014/main" id="{8DC8A085-B6A7-969A-64E9-A4CF994FDF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9299" y="2516624"/>
              <a:ext cx="2365437" cy="1655806"/>
            </a:xfrm>
            <a:prstGeom prst="rect">
              <a:avLst/>
            </a:prstGeom>
          </p:spPr>
        </p:pic>
        <p:grpSp>
          <p:nvGrpSpPr>
            <p:cNvPr id="62" name="Group 61">
              <a:extLst>
                <a:ext uri="{FF2B5EF4-FFF2-40B4-BE49-F238E27FC236}">
                  <a16:creationId xmlns:a16="http://schemas.microsoft.com/office/drawing/2014/main" id="{DC91581E-8942-5E39-62DD-3087E7B4BE55}"/>
                </a:ext>
              </a:extLst>
            </p:cNvPr>
            <p:cNvGrpSpPr/>
            <p:nvPr/>
          </p:nvGrpSpPr>
          <p:grpSpPr>
            <a:xfrm>
              <a:off x="2633553" y="3508808"/>
              <a:ext cx="1056928" cy="560498"/>
              <a:chOff x="2633553" y="3508814"/>
              <a:chExt cx="1133218" cy="600957"/>
            </a:xfrm>
          </p:grpSpPr>
          <p:pic>
            <p:nvPicPr>
              <p:cNvPr id="63" name="Graphic 6">
                <a:extLst>
                  <a:ext uri="{FF2B5EF4-FFF2-40B4-BE49-F238E27FC236}">
                    <a16:creationId xmlns:a16="http://schemas.microsoft.com/office/drawing/2014/main" id="{0EAB1468-13BB-1890-F434-420411100C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33553" y="3508814"/>
                <a:ext cx="1133218" cy="216000"/>
              </a:xfrm>
              <a:prstGeom prst="rect">
                <a:avLst/>
              </a:prstGeom>
            </p:spPr>
          </p:pic>
          <p:sp>
            <p:nvSpPr>
              <p:cNvPr id="64" name="Rectangle 63">
                <a:extLst>
                  <a:ext uri="{FF2B5EF4-FFF2-40B4-BE49-F238E27FC236}">
                    <a16:creationId xmlns:a16="http://schemas.microsoft.com/office/drawing/2014/main" id="{78918195-8419-7D99-1A41-B5C4DB8D54DB}"/>
                  </a:ext>
                </a:extLst>
              </p:cNvPr>
              <p:cNvSpPr/>
              <p:nvPr/>
            </p:nvSpPr>
            <p:spPr>
              <a:xfrm>
                <a:off x="2686165" y="3713780"/>
                <a:ext cx="1027995" cy="39599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t>Internet</a:t>
                </a:r>
              </a:p>
            </p:txBody>
          </p:sp>
        </p:grpSp>
      </p:grpSp>
      <p:sp>
        <p:nvSpPr>
          <p:cNvPr id="22" name="TextBox 22">
            <a:extLst>
              <a:ext uri="{FF2B5EF4-FFF2-40B4-BE49-F238E27FC236}">
                <a16:creationId xmlns:a16="http://schemas.microsoft.com/office/drawing/2014/main" id="{68202850-2BCF-41C2-DB89-E13CACF9B6EF}"/>
              </a:ext>
            </a:extLst>
          </p:cNvPr>
          <p:cNvSpPr txBox="1"/>
          <p:nvPr/>
        </p:nvSpPr>
        <p:spPr>
          <a:xfrm>
            <a:off x="1754757" y="4490274"/>
            <a:ext cx="466474" cy="246221"/>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CH" sz="1600" b="1">
                <a:solidFill>
                  <a:schemeClr val="tx2"/>
                </a:solidFill>
              </a:rPr>
              <a:t>SNAP</a:t>
            </a:r>
          </a:p>
        </p:txBody>
      </p:sp>
      <p:sp>
        <p:nvSpPr>
          <p:cNvPr id="24" name="Rectangle: Rounded Corners 23">
            <a:extLst>
              <a:ext uri="{FF2B5EF4-FFF2-40B4-BE49-F238E27FC236}">
                <a16:creationId xmlns:a16="http://schemas.microsoft.com/office/drawing/2014/main" id="{8577EB85-CA4F-29B2-3A78-FC44D8156191}"/>
              </a:ext>
            </a:extLst>
          </p:cNvPr>
          <p:cNvSpPr/>
          <p:nvPr/>
        </p:nvSpPr>
        <p:spPr>
          <a:xfrm>
            <a:off x="6130516" y="2336800"/>
            <a:ext cx="1985845" cy="3079493"/>
          </a:xfrm>
          <a:prstGeom prst="roundRect">
            <a:avLst>
              <a:gd name="adj" fmla="val 5375"/>
            </a:avLst>
          </a:prstGeom>
          <a:solidFill>
            <a:schemeClr val="accent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TextBox 25">
            <a:extLst>
              <a:ext uri="{FF2B5EF4-FFF2-40B4-BE49-F238E27FC236}">
                <a16:creationId xmlns:a16="http://schemas.microsoft.com/office/drawing/2014/main" id="{30939D8B-4DE5-4A71-2939-784DA47C5537}"/>
              </a:ext>
            </a:extLst>
          </p:cNvPr>
          <p:cNvSpPr txBox="1"/>
          <p:nvPr/>
        </p:nvSpPr>
        <p:spPr>
          <a:xfrm>
            <a:off x="6504341" y="4729927"/>
            <a:ext cx="1238195" cy="49244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accent2"/>
                </a:solidFill>
              </a:rPr>
              <a:t>eBanking infrastructure</a:t>
            </a:r>
            <a:endParaRPr lang="en-CH" sz="1600" b="1">
              <a:solidFill>
                <a:schemeClr val="accent2"/>
              </a:solidFill>
            </a:endParaRPr>
          </a:p>
        </p:txBody>
      </p:sp>
      <p:pic>
        <p:nvPicPr>
          <p:cNvPr id="29" name="Graphic 26">
            <a:extLst>
              <a:ext uri="{FF2B5EF4-FFF2-40B4-BE49-F238E27FC236}">
                <a16:creationId xmlns:a16="http://schemas.microsoft.com/office/drawing/2014/main" id="{391848B7-4602-2ECF-D3E5-5EF262AE55C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3990989"/>
            <a:ext cx="738938" cy="738938"/>
          </a:xfrm>
          <a:prstGeom prst="rect">
            <a:avLst/>
          </a:prstGeom>
        </p:spPr>
      </p:pic>
      <p:sp>
        <p:nvSpPr>
          <p:cNvPr id="30" name="TextBox 31">
            <a:extLst>
              <a:ext uri="{FF2B5EF4-FFF2-40B4-BE49-F238E27FC236}">
                <a16:creationId xmlns:a16="http://schemas.microsoft.com/office/drawing/2014/main" id="{94446AFE-90FD-09AB-F31D-9EA1F06F9057}"/>
              </a:ext>
            </a:extLst>
          </p:cNvPr>
          <p:cNvSpPr txBox="1"/>
          <p:nvPr/>
        </p:nvSpPr>
        <p:spPr>
          <a:xfrm>
            <a:off x="2757784" y="3648711"/>
            <a:ext cx="2580979"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H" sz="1600"/>
              <a:t>Hidden Path</a:t>
            </a:r>
            <a:r>
              <a:rPr lang="en-US" sz="1600"/>
              <a:t> </a:t>
            </a:r>
            <a:r>
              <a:rPr lang="en-CH" sz="1600"/>
              <a:t>Service</a:t>
            </a:r>
          </a:p>
        </p:txBody>
      </p:sp>
      <p:pic>
        <p:nvPicPr>
          <p:cNvPr id="31" name="Graphic 67">
            <a:extLst>
              <a:ext uri="{FF2B5EF4-FFF2-40B4-BE49-F238E27FC236}">
                <a16:creationId xmlns:a16="http://schemas.microsoft.com/office/drawing/2014/main" id="{21F26A70-7E5C-B04A-7BFC-55D8648632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37016" y="1476148"/>
            <a:ext cx="622516" cy="622516"/>
          </a:xfrm>
          <a:prstGeom prst="rect">
            <a:avLst/>
          </a:prstGeom>
        </p:spPr>
      </p:pic>
      <p:sp>
        <p:nvSpPr>
          <p:cNvPr id="33" name="TextBox 8">
            <a:extLst>
              <a:ext uri="{FF2B5EF4-FFF2-40B4-BE49-F238E27FC236}">
                <a16:creationId xmlns:a16="http://schemas.microsoft.com/office/drawing/2014/main" id="{F93647B0-77C4-D5AE-9356-700AA2EE06BA}"/>
              </a:ext>
            </a:extLst>
          </p:cNvPr>
          <p:cNvSpPr txBox="1"/>
          <p:nvPr/>
        </p:nvSpPr>
        <p:spPr>
          <a:xfrm>
            <a:off x="6504341" y="3182778"/>
            <a:ext cx="1238195" cy="49244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accent2"/>
                </a:solidFill>
              </a:rPr>
              <a:t>Authorization infrastructure</a:t>
            </a:r>
            <a:endParaRPr lang="en-CH" sz="1600" b="1">
              <a:solidFill>
                <a:schemeClr val="accent2"/>
              </a:solidFill>
            </a:endParaRPr>
          </a:p>
        </p:txBody>
      </p:sp>
      <p:pic>
        <p:nvPicPr>
          <p:cNvPr id="41" name="Graphic 17">
            <a:extLst>
              <a:ext uri="{FF2B5EF4-FFF2-40B4-BE49-F238E27FC236}">
                <a16:creationId xmlns:a16="http://schemas.microsoft.com/office/drawing/2014/main" id="{EB536C1E-A03A-E90C-F3B3-85422A4EE39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2441729"/>
            <a:ext cx="738938" cy="738938"/>
          </a:xfrm>
          <a:prstGeom prst="rect">
            <a:avLst/>
          </a:prstGeom>
        </p:spPr>
      </p:pic>
      <p:pic>
        <p:nvPicPr>
          <p:cNvPr id="42" name="Graphic 18">
            <a:extLst>
              <a:ext uri="{FF2B5EF4-FFF2-40B4-BE49-F238E27FC236}">
                <a16:creationId xmlns:a16="http://schemas.microsoft.com/office/drawing/2014/main" id="{48C98196-550C-E5E9-87DF-B189C79D007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4251418"/>
            <a:ext cx="417199" cy="417199"/>
          </a:xfrm>
          <a:prstGeom prst="rect">
            <a:avLst/>
          </a:prstGeom>
        </p:spPr>
      </p:pic>
      <p:grpSp>
        <p:nvGrpSpPr>
          <p:cNvPr id="43" name="Group 42">
            <a:extLst>
              <a:ext uri="{FF2B5EF4-FFF2-40B4-BE49-F238E27FC236}">
                <a16:creationId xmlns:a16="http://schemas.microsoft.com/office/drawing/2014/main" id="{4B870B97-30DF-406F-8FBB-F535F7C76DC4}"/>
              </a:ext>
            </a:extLst>
          </p:cNvPr>
          <p:cNvGrpSpPr/>
          <p:nvPr/>
        </p:nvGrpSpPr>
        <p:grpSpPr>
          <a:xfrm>
            <a:off x="3808109" y="2211330"/>
            <a:ext cx="485308" cy="485308"/>
            <a:chOff x="3808109" y="2211330"/>
            <a:chExt cx="485308" cy="485308"/>
          </a:xfrm>
        </p:grpSpPr>
        <p:sp>
          <p:nvSpPr>
            <p:cNvPr id="59" name="Oval 58">
              <a:extLst>
                <a:ext uri="{FF2B5EF4-FFF2-40B4-BE49-F238E27FC236}">
                  <a16:creationId xmlns:a16="http://schemas.microsoft.com/office/drawing/2014/main" id="{74A92E33-F92D-4059-B9EF-5C05AD7ED25D}"/>
                </a:ext>
              </a:extLst>
            </p:cNvPr>
            <p:cNvSpPr>
              <a:spLocks noChangeAspect="1"/>
            </p:cNvSpPr>
            <p:nvPr/>
          </p:nvSpPr>
          <p:spPr>
            <a:xfrm>
              <a:off x="3831739" y="2237984"/>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0" name="Graphic 33">
              <a:extLst>
                <a:ext uri="{FF2B5EF4-FFF2-40B4-BE49-F238E27FC236}">
                  <a16:creationId xmlns:a16="http://schemas.microsoft.com/office/drawing/2014/main" id="{B07B2A7C-41B6-4D1D-959D-80440D04FC6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808109" y="2211330"/>
              <a:ext cx="485308" cy="485308"/>
            </a:xfrm>
            <a:prstGeom prst="rect">
              <a:avLst/>
            </a:prstGeom>
          </p:spPr>
        </p:pic>
      </p:grpSp>
      <p:grpSp>
        <p:nvGrpSpPr>
          <p:cNvPr id="44" name="Group 43">
            <a:extLst>
              <a:ext uri="{FF2B5EF4-FFF2-40B4-BE49-F238E27FC236}">
                <a16:creationId xmlns:a16="http://schemas.microsoft.com/office/drawing/2014/main" id="{04AF5F4F-8B19-4D1E-BC46-F84E5B4FBEC6}"/>
              </a:ext>
            </a:extLst>
          </p:cNvPr>
          <p:cNvGrpSpPr/>
          <p:nvPr/>
        </p:nvGrpSpPr>
        <p:grpSpPr>
          <a:xfrm>
            <a:off x="1735493" y="3977303"/>
            <a:ext cx="485308" cy="485308"/>
            <a:chOff x="1735493" y="3977303"/>
            <a:chExt cx="485308" cy="485308"/>
          </a:xfrm>
        </p:grpSpPr>
        <p:sp>
          <p:nvSpPr>
            <p:cNvPr id="57" name="Oval 56">
              <a:extLst>
                <a:ext uri="{FF2B5EF4-FFF2-40B4-BE49-F238E27FC236}">
                  <a16:creationId xmlns:a16="http://schemas.microsoft.com/office/drawing/2014/main" id="{5DC5B600-7B8B-434E-81FA-7B84447C5886}"/>
                </a:ext>
              </a:extLst>
            </p:cNvPr>
            <p:cNvSpPr>
              <a:spLocks noChangeAspect="1"/>
            </p:cNvSpPr>
            <p:nvPr/>
          </p:nvSpPr>
          <p:spPr>
            <a:xfrm>
              <a:off x="1759123" y="4003957"/>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8" name="Graphic 36">
              <a:extLst>
                <a:ext uri="{FF2B5EF4-FFF2-40B4-BE49-F238E27FC236}">
                  <a16:creationId xmlns:a16="http://schemas.microsoft.com/office/drawing/2014/main" id="{2A4BCFD1-A9EF-43D5-B82B-3A6515D6E5D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735493" y="3977303"/>
              <a:ext cx="485308" cy="485308"/>
            </a:xfrm>
            <a:prstGeom prst="rect">
              <a:avLst/>
            </a:prstGeom>
          </p:spPr>
        </p:pic>
      </p:grpSp>
      <p:pic>
        <p:nvPicPr>
          <p:cNvPr id="45" name="Graphic 38">
            <a:extLst>
              <a:ext uri="{FF2B5EF4-FFF2-40B4-BE49-F238E27FC236}">
                <a16:creationId xmlns:a16="http://schemas.microsoft.com/office/drawing/2014/main" id="{0E23CBE5-54D3-401D-88D7-BDCAD87328E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661247" y="2968954"/>
            <a:ext cx="738938" cy="738938"/>
          </a:xfrm>
          <a:prstGeom prst="rect">
            <a:avLst/>
          </a:prstGeom>
        </p:spPr>
      </p:pic>
      <p:pic>
        <p:nvPicPr>
          <p:cNvPr id="46" name="Graphic 39">
            <a:extLst>
              <a:ext uri="{FF2B5EF4-FFF2-40B4-BE49-F238E27FC236}">
                <a16:creationId xmlns:a16="http://schemas.microsoft.com/office/drawing/2014/main" id="{D12C3D36-7E88-438E-96A6-A9708BB24A6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3118347"/>
            <a:ext cx="417199" cy="417199"/>
          </a:xfrm>
          <a:prstGeom prst="rect">
            <a:avLst/>
          </a:prstGeom>
        </p:spPr>
      </p:pic>
      <p:grpSp>
        <p:nvGrpSpPr>
          <p:cNvPr id="47" name="Group 46">
            <a:extLst>
              <a:ext uri="{FF2B5EF4-FFF2-40B4-BE49-F238E27FC236}">
                <a16:creationId xmlns:a16="http://schemas.microsoft.com/office/drawing/2014/main" id="{A97EAB34-1B37-435B-9398-7825D1990E75}"/>
              </a:ext>
            </a:extLst>
          </p:cNvPr>
          <p:cNvGrpSpPr/>
          <p:nvPr/>
        </p:nvGrpSpPr>
        <p:grpSpPr>
          <a:xfrm>
            <a:off x="364639" y="3031107"/>
            <a:ext cx="1230714" cy="2440622"/>
            <a:chOff x="364639" y="3031107"/>
            <a:chExt cx="1230714" cy="2440622"/>
          </a:xfrm>
        </p:grpSpPr>
        <p:pic>
          <p:nvPicPr>
            <p:cNvPr id="49" name="Picture 48" descr="A blue cell phone with a black border&#10;&#10;AI-generated content may be incorrect.">
              <a:extLst>
                <a:ext uri="{FF2B5EF4-FFF2-40B4-BE49-F238E27FC236}">
                  <a16:creationId xmlns:a16="http://schemas.microsoft.com/office/drawing/2014/main" id="{75E7658F-31FF-4363-80EF-4325DA8433F6}"/>
                </a:ext>
              </a:extLst>
            </p:cNvPr>
            <p:cNvPicPr>
              <a:picLocks noChangeAspect="1"/>
            </p:cNvPicPr>
            <p:nvPr/>
          </p:nvPicPr>
          <p:blipFill>
            <a:blip r:embed="rId13">
              <a:extLst>
                <a:ext uri="{28A0092B-C50C-407E-A947-70E740481C1C}">
                  <a14:useLocalDpi xmlns:a14="http://schemas.microsoft.com/office/drawing/2010/main" val="0"/>
                </a:ext>
              </a:extLst>
            </a:blip>
            <a:srcRect l="27462" t="2677" r="27021" b="7060"/>
            <a:stretch>
              <a:fillRect/>
            </a:stretch>
          </p:blipFill>
          <p:spPr>
            <a:xfrm>
              <a:off x="364639" y="3031107"/>
              <a:ext cx="1230714" cy="2440622"/>
            </a:xfrm>
            <a:prstGeom prst="rect">
              <a:avLst/>
            </a:prstGeom>
            <a:ln>
              <a:noFill/>
            </a:ln>
          </p:spPr>
        </p:pic>
        <p:grpSp>
          <p:nvGrpSpPr>
            <p:cNvPr id="50" name="Group 49">
              <a:extLst>
                <a:ext uri="{FF2B5EF4-FFF2-40B4-BE49-F238E27FC236}">
                  <a16:creationId xmlns:a16="http://schemas.microsoft.com/office/drawing/2014/main" id="{A27000D9-1F2A-4136-98F1-71637196E3D3}"/>
                </a:ext>
              </a:extLst>
            </p:cNvPr>
            <p:cNvGrpSpPr/>
            <p:nvPr/>
          </p:nvGrpSpPr>
          <p:grpSpPr>
            <a:xfrm>
              <a:off x="491163" y="3925598"/>
              <a:ext cx="751120" cy="651641"/>
              <a:chOff x="491163" y="3925598"/>
              <a:chExt cx="751120" cy="651641"/>
            </a:xfrm>
          </p:grpSpPr>
          <p:sp>
            <p:nvSpPr>
              <p:cNvPr id="54" name="Rectangle: Rounded Corners 53">
                <a:extLst>
                  <a:ext uri="{FF2B5EF4-FFF2-40B4-BE49-F238E27FC236}">
                    <a16:creationId xmlns:a16="http://schemas.microsoft.com/office/drawing/2014/main" id="{9359416D-1C31-4223-B939-09254AE4ADE6}"/>
                  </a:ext>
                </a:extLst>
              </p:cNvPr>
              <p:cNvSpPr/>
              <p:nvPr/>
            </p:nvSpPr>
            <p:spPr>
              <a:xfrm>
                <a:off x="536829" y="3925598"/>
                <a:ext cx="659788" cy="651641"/>
              </a:xfrm>
              <a:prstGeom prst="roundRect">
                <a:avLst>
                  <a:gd name="adj" fmla="val 10430"/>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55" name="Graphic 47">
                <a:extLst>
                  <a:ext uri="{FF2B5EF4-FFF2-40B4-BE49-F238E27FC236}">
                    <a16:creationId xmlns:a16="http://schemas.microsoft.com/office/drawing/2014/main" id="{87697355-0F27-43AD-B6F8-EADDDE36C614}"/>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86723" y="4006878"/>
                <a:ext cx="360000" cy="360000"/>
              </a:xfrm>
              <a:prstGeom prst="rect">
                <a:avLst/>
              </a:prstGeom>
            </p:spPr>
          </p:pic>
          <p:sp>
            <p:nvSpPr>
              <p:cNvPr id="56" name="Rectangle 55">
                <a:extLst>
                  <a:ext uri="{FF2B5EF4-FFF2-40B4-BE49-F238E27FC236}">
                    <a16:creationId xmlns:a16="http://schemas.microsoft.com/office/drawing/2014/main" id="{8B9B4AFD-9A15-456B-B924-6859C55A4CD6}"/>
                  </a:ext>
                </a:extLst>
              </p:cNvPr>
              <p:cNvSpPr/>
              <p:nvPr/>
            </p:nvSpPr>
            <p:spPr>
              <a:xfrm>
                <a:off x="491163" y="4313088"/>
                <a:ext cx="7511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B365D"/>
                    </a:solidFill>
                    <a:effectLst/>
                    <a:uLnTx/>
                    <a:uFillTx/>
                  </a:rPr>
                  <a:t>E-banking</a:t>
                </a:r>
              </a:p>
            </p:txBody>
          </p:sp>
        </p:grpSp>
        <p:grpSp>
          <p:nvGrpSpPr>
            <p:cNvPr id="51" name="Group 50">
              <a:extLst>
                <a:ext uri="{FF2B5EF4-FFF2-40B4-BE49-F238E27FC236}">
                  <a16:creationId xmlns:a16="http://schemas.microsoft.com/office/drawing/2014/main" id="{2B561BE1-86F2-4D4F-8102-7F4A9A613841}"/>
                </a:ext>
              </a:extLst>
            </p:cNvPr>
            <p:cNvGrpSpPr/>
            <p:nvPr/>
          </p:nvGrpSpPr>
          <p:grpSpPr>
            <a:xfrm>
              <a:off x="1075870" y="4020283"/>
              <a:ext cx="462271" cy="462271"/>
              <a:chOff x="1075870" y="4020283"/>
              <a:chExt cx="365760" cy="365760"/>
            </a:xfrm>
            <a:effectLst>
              <a:outerShdw blurRad="50800" dist="38100" dir="5400000" algn="t" rotWithShape="0">
                <a:prstClr val="black">
                  <a:alpha val="40000"/>
                </a:prstClr>
              </a:outerShdw>
            </a:effectLst>
          </p:grpSpPr>
          <p:sp>
            <p:nvSpPr>
              <p:cNvPr id="52" name="Oval 51">
                <a:extLst>
                  <a:ext uri="{FF2B5EF4-FFF2-40B4-BE49-F238E27FC236}">
                    <a16:creationId xmlns:a16="http://schemas.microsoft.com/office/drawing/2014/main" id="{3DA5714E-E2D0-4DDC-8D8E-A1E6CA1EF7BB}"/>
                  </a:ext>
                </a:extLst>
              </p:cNvPr>
              <p:cNvSpPr/>
              <p:nvPr/>
            </p:nvSpPr>
            <p:spPr>
              <a:xfrm>
                <a:off x="1075870" y="4020283"/>
                <a:ext cx="365760" cy="36576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53" name="Picture 52" descr="A blue and black logo&#10;&#10;Description automatically generated">
                <a:extLst>
                  <a:ext uri="{FF2B5EF4-FFF2-40B4-BE49-F238E27FC236}">
                    <a16:creationId xmlns:a16="http://schemas.microsoft.com/office/drawing/2014/main" id="{F4DBCA72-914E-4283-9489-2F41C0FA47AC}"/>
                  </a:ext>
                </a:extLst>
              </p:cNvPr>
              <p:cNvPicPr>
                <a:picLocks noChangeAspect="1"/>
              </p:cNvPicPr>
              <p:nvPr/>
            </p:nvPicPr>
            <p:blipFill rotWithShape="1">
              <a:blip r:embed="rId15">
                <a:extLst>
                  <a:ext uri="{28A0092B-C50C-407E-A947-70E740481C1C}">
                    <a14:useLocalDpi xmlns:a14="http://schemas.microsoft.com/office/drawing/2010/main" val="0"/>
                  </a:ext>
                </a:extLst>
              </a:blip>
              <a:srcRect l="16123" t="9111" r="13726" b="32718"/>
              <a:stretch/>
            </p:blipFill>
            <p:spPr>
              <a:xfrm>
                <a:off x="1145599" y="4085343"/>
                <a:ext cx="226302" cy="243803"/>
              </a:xfrm>
              <a:prstGeom prst="rect">
                <a:avLst/>
              </a:prstGeom>
              <a:ln>
                <a:noFill/>
              </a:ln>
            </p:spPr>
          </p:pic>
        </p:grpSp>
      </p:grpSp>
      <p:cxnSp>
        <p:nvCxnSpPr>
          <p:cNvPr id="48" name="Straight Arrow Connector 47">
            <a:extLst>
              <a:ext uri="{FF2B5EF4-FFF2-40B4-BE49-F238E27FC236}">
                <a16:creationId xmlns:a16="http://schemas.microsoft.com/office/drawing/2014/main" id="{3B558BF6-A149-4B4B-A96B-3F90679B00D2}"/>
              </a:ext>
            </a:extLst>
          </p:cNvPr>
          <p:cNvCxnSpPr/>
          <p:nvPr/>
        </p:nvCxnSpPr>
        <p:spPr>
          <a:xfrm>
            <a:off x="1555493" y="4214263"/>
            <a:ext cx="180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600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3A52E-C363-225D-CDDB-86FEDB67958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7811C1D-AEA8-D690-6530-436EEC36041F}"/>
              </a:ext>
            </a:extLst>
          </p:cNvPr>
          <p:cNvGrpSpPr/>
          <p:nvPr/>
        </p:nvGrpSpPr>
        <p:grpSpPr>
          <a:xfrm>
            <a:off x="1979299" y="2516624"/>
            <a:ext cx="4142384" cy="2899669"/>
            <a:chOff x="4177773" y="2850537"/>
            <a:chExt cx="2365437" cy="1655806"/>
          </a:xfrm>
        </p:grpSpPr>
        <p:pic>
          <p:nvPicPr>
            <p:cNvPr id="5" name="Graphic 4">
              <a:extLst>
                <a:ext uri="{FF2B5EF4-FFF2-40B4-BE49-F238E27FC236}">
                  <a16:creationId xmlns:a16="http://schemas.microsoft.com/office/drawing/2014/main" id="{8DC8A085-B6A7-969A-64E9-A4CF994FDF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7773" y="2850537"/>
              <a:ext cx="2365437" cy="1655806"/>
            </a:xfrm>
            <a:prstGeom prst="rect">
              <a:avLst/>
            </a:prstGeom>
          </p:spPr>
        </p:pic>
        <p:grpSp>
          <p:nvGrpSpPr>
            <p:cNvPr id="6" name="Group 5">
              <a:extLst>
                <a:ext uri="{FF2B5EF4-FFF2-40B4-BE49-F238E27FC236}">
                  <a16:creationId xmlns:a16="http://schemas.microsoft.com/office/drawing/2014/main" id="{DC91581E-8942-5E39-62DD-3087E7B4BE55}"/>
                </a:ext>
              </a:extLst>
            </p:cNvPr>
            <p:cNvGrpSpPr/>
            <p:nvPr/>
          </p:nvGrpSpPr>
          <p:grpSpPr>
            <a:xfrm>
              <a:off x="4832027" y="3842727"/>
              <a:ext cx="1056928" cy="560499"/>
              <a:chOff x="5395793" y="2862269"/>
              <a:chExt cx="1133218" cy="600957"/>
            </a:xfrm>
          </p:grpSpPr>
          <p:pic>
            <p:nvPicPr>
              <p:cNvPr id="7" name="Graphic 6">
                <a:extLst>
                  <a:ext uri="{FF2B5EF4-FFF2-40B4-BE49-F238E27FC236}">
                    <a16:creationId xmlns:a16="http://schemas.microsoft.com/office/drawing/2014/main" id="{0EAB1468-13BB-1890-F434-420411100C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793" y="2862269"/>
                <a:ext cx="1133218" cy="216000"/>
              </a:xfrm>
              <a:prstGeom prst="rect">
                <a:avLst/>
              </a:prstGeom>
            </p:spPr>
          </p:pic>
          <p:sp>
            <p:nvSpPr>
              <p:cNvPr id="8" name="Rectangle 7">
                <a:extLst>
                  <a:ext uri="{FF2B5EF4-FFF2-40B4-BE49-F238E27FC236}">
                    <a16:creationId xmlns:a16="http://schemas.microsoft.com/office/drawing/2014/main" id="{78918195-8419-7D99-1A41-B5C4DB8D54DB}"/>
                  </a:ext>
                </a:extLst>
              </p:cNvPr>
              <p:cNvSpPr/>
              <p:nvPr/>
            </p:nvSpPr>
            <p:spPr>
              <a:xfrm>
                <a:off x="5448405" y="3067235"/>
                <a:ext cx="1027995" cy="395991"/>
              </a:xfrm>
              <a:prstGeom prst="rect">
                <a:avLst/>
              </a:prstGeom>
            </p:spPr>
            <p:txBody>
              <a:bodyPr wrap="none">
                <a:spAutoFit/>
              </a:bodyPr>
              <a:lstStyle/>
              <a:p>
                <a:pPr algn="ctr"/>
                <a:r>
                  <a:rPr lang="en-US" b="1"/>
                  <a:t>Internet</a:t>
                </a:r>
              </a:p>
            </p:txBody>
          </p:sp>
        </p:grpSp>
      </p:grpSp>
      <p:cxnSp>
        <p:nvCxnSpPr>
          <p:cNvPr id="50" name="Connector: Elbow 49">
            <a:extLst>
              <a:ext uri="{FF2B5EF4-FFF2-40B4-BE49-F238E27FC236}">
                <a16:creationId xmlns:a16="http://schemas.microsoft.com/office/drawing/2014/main" id="{0D4E7FB8-2BE9-4981-B6BD-3A7D4BD5108C}"/>
              </a:ext>
            </a:extLst>
          </p:cNvPr>
          <p:cNvCxnSpPr>
            <a:cxnSpLocks/>
            <a:stCxn id="44" idx="6"/>
          </p:cNvCxnSpPr>
          <p:nvPr/>
        </p:nvCxnSpPr>
        <p:spPr>
          <a:xfrm flipV="1">
            <a:off x="1538141" y="3338423"/>
            <a:ext cx="2132649" cy="912996"/>
          </a:xfrm>
          <a:prstGeom prst="bentConnector3">
            <a:avLst>
              <a:gd name="adj1" fmla="val 62625"/>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010F0B9-1157-46B4-A9C4-30174FC0724F}"/>
              </a:ext>
            </a:extLst>
          </p:cNvPr>
          <p:cNvCxnSpPr/>
          <p:nvPr/>
        </p:nvCxnSpPr>
        <p:spPr>
          <a:xfrm>
            <a:off x="4419958" y="3326946"/>
            <a:ext cx="1548000" cy="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aphicFrame>
        <p:nvGraphicFramePr>
          <p:cNvPr id="67" name="think-cell data - do not delete" hidden="1">
            <a:extLst>
              <a:ext uri="{FF2B5EF4-FFF2-40B4-BE49-F238E27FC236}">
                <a16:creationId xmlns:a16="http://schemas.microsoft.com/office/drawing/2014/main" id="{36670273-F3A4-6AEE-756A-13F9DD9EE86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67" name="think-cell data - do not delete" hidden="1">
                        <a:extLst>
                          <a:ext uri="{FF2B5EF4-FFF2-40B4-BE49-F238E27FC236}">
                            <a16:creationId xmlns:a16="http://schemas.microsoft.com/office/drawing/2014/main" id="{36670273-F3A4-6AEE-756A-13F9DD9EE86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AA9B474-5D3F-D802-0932-3A8400B75C78}"/>
              </a:ext>
            </a:extLst>
          </p:cNvPr>
          <p:cNvSpPr>
            <a:spLocks noGrp="1"/>
          </p:cNvSpPr>
          <p:nvPr>
            <p:ph type="title"/>
          </p:nvPr>
        </p:nvSpPr>
        <p:spPr/>
        <p:txBody>
          <a:bodyPr vert="horz"/>
          <a:lstStyle/>
          <a:p>
            <a:r>
              <a:rPr lang="en-US"/>
              <a:t>Isolation in action: Critical services behind SCION </a:t>
            </a:r>
          </a:p>
        </p:txBody>
      </p:sp>
      <p:sp>
        <p:nvSpPr>
          <p:cNvPr id="20" name="Footer Placeholder 19">
            <a:extLst>
              <a:ext uri="{FF2B5EF4-FFF2-40B4-BE49-F238E27FC236}">
                <a16:creationId xmlns:a16="http://schemas.microsoft.com/office/drawing/2014/main" id="{8DFD7677-BD8C-48F3-AA1C-BCF3FFBB19C0}"/>
              </a:ext>
            </a:extLst>
          </p:cNvPr>
          <p:cNvSpPr>
            <a:spLocks noGrp="1"/>
          </p:cNvSpPr>
          <p:nvPr>
            <p:ph type="ftr" sz="quarter" idx="11"/>
          </p:nvPr>
        </p:nvSpPr>
        <p:spPr/>
        <p:txBody>
          <a:bodyPr/>
          <a:lstStyle/>
          <a:p>
            <a:r>
              <a:rPr lang="en-US"/>
              <a:t>©2026 Anapaya. All Rights Reserved. </a:t>
            </a:r>
          </a:p>
        </p:txBody>
      </p:sp>
      <p:sp>
        <p:nvSpPr>
          <p:cNvPr id="25" name="Rectangle: Rounded Corners 24">
            <a:extLst>
              <a:ext uri="{FF2B5EF4-FFF2-40B4-BE49-F238E27FC236}">
                <a16:creationId xmlns:a16="http://schemas.microsoft.com/office/drawing/2014/main" id="{8577EB85-CA4F-29B2-3A78-FC44D8156191}"/>
              </a:ext>
            </a:extLst>
          </p:cNvPr>
          <p:cNvSpPr/>
          <p:nvPr/>
        </p:nvSpPr>
        <p:spPr>
          <a:xfrm>
            <a:off x="6130516" y="2336800"/>
            <a:ext cx="1985845" cy="3079493"/>
          </a:xfrm>
          <a:prstGeom prst="roundRect">
            <a:avLst>
              <a:gd name="adj" fmla="val 5375"/>
            </a:avLst>
          </a:prstGeom>
          <a:solidFill>
            <a:schemeClr val="accent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0939D8B-4DE5-4A71-2939-784DA47C5537}"/>
              </a:ext>
            </a:extLst>
          </p:cNvPr>
          <p:cNvSpPr txBox="1"/>
          <p:nvPr/>
        </p:nvSpPr>
        <p:spPr>
          <a:xfrm>
            <a:off x="6504341" y="4729927"/>
            <a:ext cx="1238195" cy="492443"/>
          </a:xfrm>
          <a:prstGeom prst="rect">
            <a:avLst/>
          </a:prstGeom>
          <a:noFill/>
        </p:spPr>
        <p:txBody>
          <a:bodyPr wrap="square" lIns="0" tIns="0" rIns="0" bIns="0" rtlCol="0">
            <a:spAutoFit/>
          </a:bodyPr>
          <a:lstStyle/>
          <a:p>
            <a:pPr algn="ctr"/>
            <a:r>
              <a:rPr lang="en-US" sz="1600" b="1">
                <a:solidFill>
                  <a:schemeClr val="accent2"/>
                </a:solidFill>
              </a:rPr>
              <a:t>eBanking infrastructure</a:t>
            </a:r>
            <a:endParaRPr lang="en-CH" sz="1600" b="1">
              <a:solidFill>
                <a:schemeClr val="accent2"/>
              </a:solidFill>
            </a:endParaRPr>
          </a:p>
        </p:txBody>
      </p:sp>
      <p:pic>
        <p:nvPicPr>
          <p:cNvPr id="27" name="Graphic 26">
            <a:extLst>
              <a:ext uri="{FF2B5EF4-FFF2-40B4-BE49-F238E27FC236}">
                <a16:creationId xmlns:a16="http://schemas.microsoft.com/office/drawing/2014/main" id="{391848B7-4602-2ECF-D3E5-5EF262AE55C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3990989"/>
            <a:ext cx="738938" cy="738938"/>
          </a:xfrm>
          <a:prstGeom prst="rect">
            <a:avLst/>
          </a:prstGeom>
        </p:spPr>
      </p:pic>
      <p:pic>
        <p:nvPicPr>
          <p:cNvPr id="31" name="Graphic 30">
            <a:extLst>
              <a:ext uri="{FF2B5EF4-FFF2-40B4-BE49-F238E27FC236}">
                <a16:creationId xmlns:a16="http://schemas.microsoft.com/office/drawing/2014/main" id="{ED34415B-94B8-54AB-644C-907966EAE15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661247" y="2968954"/>
            <a:ext cx="738938" cy="738938"/>
          </a:xfrm>
          <a:prstGeom prst="rect">
            <a:avLst/>
          </a:prstGeom>
        </p:spPr>
      </p:pic>
      <p:sp>
        <p:nvSpPr>
          <p:cNvPr id="32" name="TextBox 31">
            <a:extLst>
              <a:ext uri="{FF2B5EF4-FFF2-40B4-BE49-F238E27FC236}">
                <a16:creationId xmlns:a16="http://schemas.microsoft.com/office/drawing/2014/main" id="{94446AFE-90FD-09AB-F31D-9EA1F06F9057}"/>
              </a:ext>
            </a:extLst>
          </p:cNvPr>
          <p:cNvSpPr txBox="1"/>
          <p:nvPr/>
        </p:nvSpPr>
        <p:spPr>
          <a:xfrm>
            <a:off x="2757784" y="3648711"/>
            <a:ext cx="2580979" cy="246221"/>
          </a:xfrm>
          <a:prstGeom prst="rect">
            <a:avLst/>
          </a:prstGeom>
          <a:noFill/>
        </p:spPr>
        <p:txBody>
          <a:bodyPr wrap="square" lIns="0" tIns="0" rIns="0" bIns="0" rtlCol="0">
            <a:spAutoFit/>
          </a:bodyPr>
          <a:lstStyle/>
          <a:p>
            <a:pPr algn="ctr"/>
            <a:r>
              <a:rPr lang="en-CH" sz="1600"/>
              <a:t>Hidden Path</a:t>
            </a:r>
            <a:r>
              <a:rPr lang="en-US" sz="1600"/>
              <a:t> </a:t>
            </a:r>
            <a:r>
              <a:rPr lang="en-CH" sz="1600"/>
              <a:t>Service</a:t>
            </a:r>
          </a:p>
        </p:txBody>
      </p:sp>
      <p:pic>
        <p:nvPicPr>
          <p:cNvPr id="68" name="Graphic 67">
            <a:extLst>
              <a:ext uri="{FF2B5EF4-FFF2-40B4-BE49-F238E27FC236}">
                <a16:creationId xmlns:a16="http://schemas.microsoft.com/office/drawing/2014/main" id="{21F26A70-7E5C-B04A-7BFC-55D86486327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737016" y="1476148"/>
            <a:ext cx="622516" cy="622516"/>
          </a:xfrm>
          <a:prstGeom prst="rect">
            <a:avLst/>
          </a:prstGeom>
        </p:spPr>
      </p:pic>
      <p:sp>
        <p:nvSpPr>
          <p:cNvPr id="9" name="TextBox 8">
            <a:extLst>
              <a:ext uri="{FF2B5EF4-FFF2-40B4-BE49-F238E27FC236}">
                <a16:creationId xmlns:a16="http://schemas.microsoft.com/office/drawing/2014/main" id="{F93647B0-77C4-D5AE-9356-700AA2EE06BA}"/>
              </a:ext>
            </a:extLst>
          </p:cNvPr>
          <p:cNvSpPr txBox="1"/>
          <p:nvPr/>
        </p:nvSpPr>
        <p:spPr>
          <a:xfrm>
            <a:off x="6504341" y="3182778"/>
            <a:ext cx="1238195" cy="492443"/>
          </a:xfrm>
          <a:prstGeom prst="rect">
            <a:avLst/>
          </a:prstGeom>
          <a:noFill/>
        </p:spPr>
        <p:txBody>
          <a:bodyPr wrap="square" lIns="0" tIns="0" rIns="0" bIns="0" rtlCol="0">
            <a:spAutoFit/>
          </a:bodyPr>
          <a:lstStyle/>
          <a:p>
            <a:pPr algn="ctr"/>
            <a:r>
              <a:rPr lang="en-US" sz="1600" b="1">
                <a:solidFill>
                  <a:schemeClr val="accent2"/>
                </a:solidFill>
              </a:rPr>
              <a:t>Authorization infrastructure</a:t>
            </a:r>
            <a:endParaRPr lang="en-CH" sz="1600" b="1">
              <a:solidFill>
                <a:schemeClr val="accent2"/>
              </a:solidFill>
            </a:endParaRPr>
          </a:p>
        </p:txBody>
      </p:sp>
      <p:pic>
        <p:nvPicPr>
          <p:cNvPr id="18" name="Graphic 17">
            <a:extLst>
              <a:ext uri="{FF2B5EF4-FFF2-40B4-BE49-F238E27FC236}">
                <a16:creationId xmlns:a16="http://schemas.microsoft.com/office/drawing/2014/main" id="{EB536C1E-A03A-E90C-F3B3-85422A4EE39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2441729"/>
            <a:ext cx="738938" cy="738938"/>
          </a:xfrm>
          <a:prstGeom prst="rect">
            <a:avLst/>
          </a:prstGeom>
        </p:spPr>
      </p:pic>
      <p:pic>
        <p:nvPicPr>
          <p:cNvPr id="19" name="Graphic 18">
            <a:extLst>
              <a:ext uri="{FF2B5EF4-FFF2-40B4-BE49-F238E27FC236}">
                <a16:creationId xmlns:a16="http://schemas.microsoft.com/office/drawing/2014/main" id="{48C98196-550C-E5E9-87DF-B189C79D007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925878" y="4251418"/>
            <a:ext cx="417199" cy="417199"/>
          </a:xfrm>
          <a:prstGeom prst="rect">
            <a:avLst/>
          </a:prstGeom>
        </p:spPr>
      </p:pic>
      <p:grpSp>
        <p:nvGrpSpPr>
          <p:cNvPr id="21" name="Group 20">
            <a:extLst>
              <a:ext uri="{FF2B5EF4-FFF2-40B4-BE49-F238E27FC236}">
                <a16:creationId xmlns:a16="http://schemas.microsoft.com/office/drawing/2014/main" id="{4B870B97-30DF-406F-8FBB-F535F7C76DC4}"/>
              </a:ext>
            </a:extLst>
          </p:cNvPr>
          <p:cNvGrpSpPr/>
          <p:nvPr/>
        </p:nvGrpSpPr>
        <p:grpSpPr>
          <a:xfrm>
            <a:off x="3808109" y="2211330"/>
            <a:ext cx="485308" cy="485308"/>
            <a:chOff x="1084022" y="2454887"/>
            <a:chExt cx="485308" cy="485308"/>
          </a:xfrm>
        </p:grpSpPr>
        <p:sp>
          <p:nvSpPr>
            <p:cNvPr id="3" name="Oval 2">
              <a:extLst>
                <a:ext uri="{FF2B5EF4-FFF2-40B4-BE49-F238E27FC236}">
                  <a16:creationId xmlns:a16="http://schemas.microsoft.com/office/drawing/2014/main" id="{74A92E33-F92D-4059-B9EF-5C05AD7ED25D}"/>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B07B2A7C-41B6-4D1D-959D-80440D04FC6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84022" y="2454887"/>
              <a:ext cx="485308" cy="485308"/>
            </a:xfrm>
            <a:prstGeom prst="rect">
              <a:avLst/>
            </a:prstGeom>
          </p:spPr>
        </p:pic>
      </p:grpSp>
      <p:sp>
        <p:nvSpPr>
          <p:cNvPr id="38" name="Rectangle 37">
            <a:extLst>
              <a:ext uri="{FF2B5EF4-FFF2-40B4-BE49-F238E27FC236}">
                <a16:creationId xmlns:a16="http://schemas.microsoft.com/office/drawing/2014/main" id="{94F5219E-F06B-4B97-BD26-072C3383471B}"/>
              </a:ext>
            </a:extLst>
          </p:cNvPr>
          <p:cNvSpPr/>
          <p:nvPr/>
        </p:nvSpPr>
        <p:spPr>
          <a:xfrm>
            <a:off x="8836591" y="1707064"/>
            <a:ext cx="2956807" cy="4416594"/>
          </a:xfrm>
          <a:prstGeom prst="rect">
            <a:avLst/>
          </a:prstGeom>
        </p:spPr>
        <p:txBody>
          <a:bodyPr wrap="square">
            <a:spAutoFit/>
          </a:bodyPr>
          <a:lstStyle/>
          <a:p>
            <a:pPr>
              <a:spcAft>
                <a:spcPts val="600"/>
              </a:spcAft>
            </a:pPr>
            <a:r>
              <a:rPr lang="en-US" b="1"/>
              <a:t>Validated user’s journey</a:t>
            </a:r>
          </a:p>
          <a:p>
            <a:pPr marL="342900" indent="-342900">
              <a:spcAft>
                <a:spcPts val="600"/>
              </a:spcAft>
              <a:buAutoNum type="arabicPeriod"/>
            </a:pPr>
            <a:r>
              <a:rPr lang="en-US" sz="1600" err="1"/>
              <a:t>eBanking</a:t>
            </a:r>
            <a:r>
              <a:rPr lang="en-US" sz="1600"/>
              <a:t> user upgrades App in the App store as usual</a:t>
            </a:r>
          </a:p>
          <a:p>
            <a:pPr marL="342900" indent="-342900">
              <a:spcAft>
                <a:spcPts val="600"/>
              </a:spcAft>
              <a:buFontTx/>
              <a:buAutoNum type="arabicPeriod"/>
            </a:pPr>
            <a:r>
              <a:rPr lang="en-US" sz="1600"/>
              <a:t>User opens the App, not even realizing  they’re connecting to the SCION internet via a SCION Network Access Point (SNAP)</a:t>
            </a:r>
          </a:p>
          <a:p>
            <a:pPr marL="342900" indent="-342900">
              <a:spcAft>
                <a:spcPts val="600"/>
              </a:spcAft>
              <a:buFontTx/>
              <a:buAutoNum type="arabicPeriod"/>
            </a:pPr>
            <a:r>
              <a:rPr lang="en-US" sz="1600"/>
              <a:t>The Hidden Path Service checks and gives them access to the authorization service</a:t>
            </a:r>
          </a:p>
          <a:p>
            <a:pPr marL="342900" indent="-342900">
              <a:spcAft>
                <a:spcPts val="600"/>
              </a:spcAft>
              <a:buFontTx/>
              <a:buAutoNum type="arabicPeriod"/>
            </a:pPr>
            <a:endParaRPr lang="en-US" sz="1600"/>
          </a:p>
          <a:p>
            <a:pPr marL="342900" indent="-342900">
              <a:spcAft>
                <a:spcPts val="600"/>
              </a:spcAft>
              <a:buAutoNum type="arabicPeriod"/>
            </a:pPr>
            <a:endParaRPr lang="en-US" sz="1600"/>
          </a:p>
          <a:p>
            <a:pPr>
              <a:spcAft>
                <a:spcPts val="600"/>
              </a:spcAft>
            </a:pPr>
            <a:endParaRPr lang="en-US">
              <a:solidFill>
                <a:schemeClr val="accent3"/>
              </a:solidFill>
            </a:endParaRPr>
          </a:p>
          <a:p>
            <a:pPr marL="342900" indent="-342900">
              <a:spcAft>
                <a:spcPts val="600"/>
              </a:spcAft>
              <a:buAutoNum type="arabicPeriod"/>
            </a:pPr>
            <a:endParaRPr lang="en-US"/>
          </a:p>
        </p:txBody>
      </p:sp>
      <p:sp>
        <p:nvSpPr>
          <p:cNvPr id="23" name="TextBox 22">
            <a:extLst>
              <a:ext uri="{FF2B5EF4-FFF2-40B4-BE49-F238E27FC236}">
                <a16:creationId xmlns:a16="http://schemas.microsoft.com/office/drawing/2014/main" id="{68202850-2BCF-41C2-DB89-E13CACF9B6EF}"/>
              </a:ext>
            </a:extLst>
          </p:cNvPr>
          <p:cNvSpPr txBox="1"/>
          <p:nvPr/>
        </p:nvSpPr>
        <p:spPr>
          <a:xfrm>
            <a:off x="1754757" y="4490274"/>
            <a:ext cx="466474" cy="246221"/>
          </a:xfrm>
          <a:prstGeom prst="rect">
            <a:avLst/>
          </a:prstGeom>
          <a:noFill/>
        </p:spPr>
        <p:txBody>
          <a:bodyPr wrap="none" lIns="0" tIns="0" rIns="0" bIns="0" rtlCol="0">
            <a:spAutoFit/>
          </a:bodyPr>
          <a:lstStyle/>
          <a:p>
            <a:pPr algn="l"/>
            <a:r>
              <a:rPr lang="en-CH" sz="1600" b="1">
                <a:solidFill>
                  <a:schemeClr val="tx2"/>
                </a:solidFill>
              </a:rPr>
              <a:t>SNAP</a:t>
            </a:r>
          </a:p>
        </p:txBody>
      </p:sp>
      <p:pic>
        <p:nvPicPr>
          <p:cNvPr id="47" name="Graphic 46">
            <a:extLst>
              <a:ext uri="{FF2B5EF4-FFF2-40B4-BE49-F238E27FC236}">
                <a16:creationId xmlns:a16="http://schemas.microsoft.com/office/drawing/2014/main" id="{DE783CCB-F007-3689-4958-59163D9BE8E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925878" y="3118347"/>
            <a:ext cx="417199" cy="417199"/>
          </a:xfrm>
          <a:prstGeom prst="rect">
            <a:avLst/>
          </a:prstGeom>
        </p:spPr>
      </p:pic>
      <p:grpSp>
        <p:nvGrpSpPr>
          <p:cNvPr id="39" name="Group 38">
            <a:extLst>
              <a:ext uri="{FF2B5EF4-FFF2-40B4-BE49-F238E27FC236}">
                <a16:creationId xmlns:a16="http://schemas.microsoft.com/office/drawing/2014/main" id="{55BF62F1-E4D0-45E0-A770-52FC4EF6C46A}"/>
              </a:ext>
            </a:extLst>
          </p:cNvPr>
          <p:cNvGrpSpPr/>
          <p:nvPr/>
        </p:nvGrpSpPr>
        <p:grpSpPr>
          <a:xfrm>
            <a:off x="364639" y="3031107"/>
            <a:ext cx="1230714" cy="2440622"/>
            <a:chOff x="364639" y="3031107"/>
            <a:chExt cx="1230714" cy="2440622"/>
          </a:xfrm>
        </p:grpSpPr>
        <p:pic>
          <p:nvPicPr>
            <p:cNvPr id="40" name="Picture 39" descr="A blue cell phone with a black border&#10;&#10;AI-generated content may be incorrect.">
              <a:extLst>
                <a:ext uri="{FF2B5EF4-FFF2-40B4-BE49-F238E27FC236}">
                  <a16:creationId xmlns:a16="http://schemas.microsoft.com/office/drawing/2014/main" id="{8A694837-35B1-4514-B246-4E3383D94342}"/>
                </a:ext>
              </a:extLst>
            </p:cNvPr>
            <p:cNvPicPr>
              <a:picLocks noChangeAspect="1"/>
            </p:cNvPicPr>
            <p:nvPr/>
          </p:nvPicPr>
          <p:blipFill>
            <a:blip r:embed="rId13">
              <a:extLst>
                <a:ext uri="{28A0092B-C50C-407E-A947-70E740481C1C}">
                  <a14:useLocalDpi xmlns:a14="http://schemas.microsoft.com/office/drawing/2010/main" val="0"/>
                </a:ext>
              </a:extLst>
            </a:blip>
            <a:srcRect l="27462" t="2677" r="27021" b="7060"/>
            <a:stretch>
              <a:fillRect/>
            </a:stretch>
          </p:blipFill>
          <p:spPr>
            <a:xfrm>
              <a:off x="364639" y="3031107"/>
              <a:ext cx="1230714" cy="2440622"/>
            </a:xfrm>
            <a:prstGeom prst="rect">
              <a:avLst/>
            </a:prstGeom>
            <a:ln>
              <a:noFill/>
            </a:ln>
          </p:spPr>
        </p:pic>
        <p:grpSp>
          <p:nvGrpSpPr>
            <p:cNvPr id="41" name="Group 40">
              <a:extLst>
                <a:ext uri="{FF2B5EF4-FFF2-40B4-BE49-F238E27FC236}">
                  <a16:creationId xmlns:a16="http://schemas.microsoft.com/office/drawing/2014/main" id="{D6BA0BD5-782F-4B56-A05F-6269B86FBE35}"/>
                </a:ext>
              </a:extLst>
            </p:cNvPr>
            <p:cNvGrpSpPr/>
            <p:nvPr/>
          </p:nvGrpSpPr>
          <p:grpSpPr>
            <a:xfrm>
              <a:off x="491163" y="3925598"/>
              <a:ext cx="751120" cy="651641"/>
              <a:chOff x="9275270" y="2371405"/>
              <a:chExt cx="751120" cy="651641"/>
            </a:xfrm>
          </p:grpSpPr>
          <p:sp>
            <p:nvSpPr>
              <p:cNvPr id="46" name="Rectangle: Rounded Corners 45">
                <a:extLst>
                  <a:ext uri="{FF2B5EF4-FFF2-40B4-BE49-F238E27FC236}">
                    <a16:creationId xmlns:a16="http://schemas.microsoft.com/office/drawing/2014/main" id="{E4440E7A-D5EA-4EE5-96CE-A1213AD3384F}"/>
                  </a:ext>
                </a:extLst>
              </p:cNvPr>
              <p:cNvSpPr/>
              <p:nvPr/>
            </p:nvSpPr>
            <p:spPr>
              <a:xfrm>
                <a:off x="9320936" y="2371405"/>
                <a:ext cx="659788" cy="651641"/>
              </a:xfrm>
              <a:prstGeom prst="roundRect">
                <a:avLst>
                  <a:gd name="adj" fmla="val 1043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48" name="Graphic 47">
                <a:extLst>
                  <a:ext uri="{FF2B5EF4-FFF2-40B4-BE49-F238E27FC236}">
                    <a16:creationId xmlns:a16="http://schemas.microsoft.com/office/drawing/2014/main" id="{6AAC2945-7F4F-46FB-A40E-9BEC22CEA061}"/>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470830" y="2452685"/>
                <a:ext cx="360000" cy="360000"/>
              </a:xfrm>
              <a:prstGeom prst="rect">
                <a:avLst/>
              </a:prstGeom>
            </p:spPr>
          </p:pic>
          <p:sp>
            <p:nvSpPr>
              <p:cNvPr id="49" name="Rectangle 11">
                <a:extLst>
                  <a:ext uri="{FF2B5EF4-FFF2-40B4-BE49-F238E27FC236}">
                    <a16:creationId xmlns:a16="http://schemas.microsoft.com/office/drawing/2014/main" id="{CED0D6E1-5F4A-463D-A63B-D1944A12E424}"/>
                  </a:ext>
                </a:extLst>
              </p:cNvPr>
              <p:cNvSpPr/>
              <p:nvPr/>
            </p:nvSpPr>
            <p:spPr>
              <a:xfrm>
                <a:off x="9275270" y="2758895"/>
                <a:ext cx="751120" cy="246221"/>
              </a:xfrm>
              <a:prstGeom prst="rect">
                <a:avLst/>
              </a:prstGeom>
            </p:spPr>
            <p:txBody>
              <a:bodyPr wrap="square" lIns="91440" tIns="45720" rIns="91440" bIns="4572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B365D"/>
                    </a:solidFill>
                    <a:effectLst/>
                    <a:uLnTx/>
                    <a:uFillTx/>
                  </a:rPr>
                  <a:t>E-banking</a:t>
                </a:r>
              </a:p>
            </p:txBody>
          </p:sp>
        </p:grpSp>
        <p:grpSp>
          <p:nvGrpSpPr>
            <p:cNvPr id="42" name="Group 41">
              <a:extLst>
                <a:ext uri="{FF2B5EF4-FFF2-40B4-BE49-F238E27FC236}">
                  <a16:creationId xmlns:a16="http://schemas.microsoft.com/office/drawing/2014/main" id="{D111E51B-CDF8-4ECA-8D02-74A8DD7CD6B3}"/>
                </a:ext>
              </a:extLst>
            </p:cNvPr>
            <p:cNvGrpSpPr/>
            <p:nvPr/>
          </p:nvGrpSpPr>
          <p:grpSpPr>
            <a:xfrm>
              <a:off x="1075870" y="4020283"/>
              <a:ext cx="462271" cy="462271"/>
              <a:chOff x="9675714" y="2658158"/>
              <a:chExt cx="365760" cy="365760"/>
            </a:xfrm>
            <a:effectLst>
              <a:outerShdw blurRad="50800" dist="38100" dir="5400000" algn="t" rotWithShape="0">
                <a:prstClr val="black">
                  <a:alpha val="40000"/>
                </a:prstClr>
              </a:outerShdw>
            </a:effectLst>
          </p:grpSpPr>
          <p:sp>
            <p:nvSpPr>
              <p:cNvPr id="44" name="Oval 43">
                <a:extLst>
                  <a:ext uri="{FF2B5EF4-FFF2-40B4-BE49-F238E27FC236}">
                    <a16:creationId xmlns:a16="http://schemas.microsoft.com/office/drawing/2014/main" id="{57FAF995-01E0-4A90-9A03-E26CBED68AC8}"/>
                  </a:ext>
                </a:extLst>
              </p:cNvPr>
              <p:cNvSpPr/>
              <p:nvPr/>
            </p:nvSpPr>
            <p:spPr>
              <a:xfrm>
                <a:off x="9675714" y="2658158"/>
                <a:ext cx="365760" cy="36576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45" name="Picture 44" descr="A blue and black logo&#10;&#10;Description automatically generated">
                <a:extLst>
                  <a:ext uri="{FF2B5EF4-FFF2-40B4-BE49-F238E27FC236}">
                    <a16:creationId xmlns:a16="http://schemas.microsoft.com/office/drawing/2014/main" id="{DFE6F8C8-4919-4B87-9674-F62680A42093}"/>
                  </a:ext>
                </a:extLst>
              </p:cNvPr>
              <p:cNvPicPr>
                <a:picLocks noChangeAspect="1"/>
              </p:cNvPicPr>
              <p:nvPr/>
            </p:nvPicPr>
            <p:blipFill rotWithShape="1">
              <a:blip r:embed="rId15">
                <a:extLst>
                  <a:ext uri="{28A0092B-C50C-407E-A947-70E740481C1C}">
                    <a14:useLocalDpi xmlns:a14="http://schemas.microsoft.com/office/drawing/2010/main" val="0"/>
                  </a:ext>
                </a:extLst>
              </a:blip>
              <a:srcRect l="16123" t="9111" r="13726" b="32718"/>
              <a:stretch/>
            </p:blipFill>
            <p:spPr>
              <a:xfrm>
                <a:off x="9745443" y="2723218"/>
                <a:ext cx="226302" cy="243803"/>
              </a:xfrm>
              <a:prstGeom prst="rect">
                <a:avLst/>
              </a:prstGeom>
              <a:ln>
                <a:noFill/>
              </a:ln>
            </p:spPr>
          </p:pic>
        </p:grpSp>
      </p:grpSp>
      <p:grpSp>
        <p:nvGrpSpPr>
          <p:cNvPr id="35" name="Group 34">
            <a:extLst>
              <a:ext uri="{FF2B5EF4-FFF2-40B4-BE49-F238E27FC236}">
                <a16:creationId xmlns:a16="http://schemas.microsoft.com/office/drawing/2014/main" id="{04AF5F4F-8B19-4D1E-BC46-F84E5B4FBEC6}"/>
              </a:ext>
            </a:extLst>
          </p:cNvPr>
          <p:cNvGrpSpPr/>
          <p:nvPr/>
        </p:nvGrpSpPr>
        <p:grpSpPr>
          <a:xfrm>
            <a:off x="1735493" y="3977303"/>
            <a:ext cx="485308" cy="485308"/>
            <a:chOff x="1084022" y="2454887"/>
            <a:chExt cx="485308" cy="485308"/>
          </a:xfrm>
        </p:grpSpPr>
        <p:sp>
          <p:nvSpPr>
            <p:cNvPr id="36" name="Oval 35">
              <a:extLst>
                <a:ext uri="{FF2B5EF4-FFF2-40B4-BE49-F238E27FC236}">
                  <a16:creationId xmlns:a16="http://schemas.microsoft.com/office/drawing/2014/main" id="{5DC5B600-7B8B-434E-81FA-7B84447C5886}"/>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2A4BCFD1-A9EF-43D5-B82B-3A6515D6E5DE}"/>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84022" y="2454887"/>
              <a:ext cx="485308" cy="485308"/>
            </a:xfrm>
            <a:prstGeom prst="rect">
              <a:avLst/>
            </a:prstGeom>
          </p:spPr>
        </p:pic>
      </p:grpSp>
    </p:spTree>
    <p:extLst>
      <p:ext uri="{BB962C8B-B14F-4D97-AF65-F5344CB8AC3E}">
        <p14:creationId xmlns:p14="http://schemas.microsoft.com/office/powerpoint/2010/main" val="622332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3A52E-C363-225D-CDDB-86FEDB67958C}"/>
            </a:ext>
          </a:extLst>
        </p:cNvPr>
        <p:cNvGrpSpPr/>
        <p:nvPr/>
      </p:nvGrpSpPr>
      <p:grpSpPr>
        <a:xfrm>
          <a:off x="0" y="0"/>
          <a:ext cx="0" cy="0"/>
          <a:chOff x="0" y="0"/>
          <a:chExt cx="0" cy="0"/>
        </a:xfrm>
      </p:grpSpPr>
      <p:graphicFrame>
        <p:nvGraphicFramePr>
          <p:cNvPr id="67" name="think-cell data - do not delete" hidden="1">
            <a:extLst>
              <a:ext uri="{FF2B5EF4-FFF2-40B4-BE49-F238E27FC236}">
                <a16:creationId xmlns:a16="http://schemas.microsoft.com/office/drawing/2014/main" id="{36670273-F3A4-6AEE-756A-13F9DD9EE86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67" name="think-cell data - do not delete" hidden="1">
                        <a:extLst>
                          <a:ext uri="{FF2B5EF4-FFF2-40B4-BE49-F238E27FC236}">
                            <a16:creationId xmlns:a16="http://schemas.microsoft.com/office/drawing/2014/main" id="{36670273-F3A4-6AEE-756A-13F9DD9EE8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AA9B474-5D3F-D802-0932-3A8400B75C78}"/>
              </a:ext>
            </a:extLst>
          </p:cNvPr>
          <p:cNvSpPr>
            <a:spLocks noGrp="1"/>
          </p:cNvSpPr>
          <p:nvPr>
            <p:ph type="title"/>
          </p:nvPr>
        </p:nvSpPr>
        <p:spPr/>
        <p:txBody>
          <a:bodyPr vert="horz"/>
          <a:lstStyle/>
          <a:p>
            <a:r>
              <a:rPr lang="en-US"/>
              <a:t>Isolation in action: Critical services behind SCION </a:t>
            </a:r>
          </a:p>
        </p:txBody>
      </p:sp>
      <p:sp>
        <p:nvSpPr>
          <p:cNvPr id="20" name="Footer Placeholder 19">
            <a:extLst>
              <a:ext uri="{FF2B5EF4-FFF2-40B4-BE49-F238E27FC236}">
                <a16:creationId xmlns:a16="http://schemas.microsoft.com/office/drawing/2014/main" id="{8DFD7677-BD8C-48F3-AA1C-BCF3FFBB19C0}"/>
              </a:ext>
            </a:extLst>
          </p:cNvPr>
          <p:cNvSpPr>
            <a:spLocks noGrp="1"/>
          </p:cNvSpPr>
          <p:nvPr>
            <p:ph type="ftr" sz="quarter" idx="11"/>
          </p:nvPr>
        </p:nvSpPr>
        <p:spPr/>
        <p:txBody>
          <a:bodyPr/>
          <a:lstStyle/>
          <a:p>
            <a:r>
              <a:rPr lang="en-US"/>
              <a:t>©2026 Anapaya. All Rights Reserved. </a:t>
            </a:r>
          </a:p>
        </p:txBody>
      </p:sp>
      <p:grpSp>
        <p:nvGrpSpPr>
          <p:cNvPr id="4" name="Group 3">
            <a:extLst>
              <a:ext uri="{FF2B5EF4-FFF2-40B4-BE49-F238E27FC236}">
                <a16:creationId xmlns:a16="http://schemas.microsoft.com/office/drawing/2014/main" id="{A7811C1D-AEA8-D690-6530-436EEC36041F}"/>
              </a:ext>
            </a:extLst>
          </p:cNvPr>
          <p:cNvGrpSpPr/>
          <p:nvPr/>
        </p:nvGrpSpPr>
        <p:grpSpPr>
          <a:xfrm>
            <a:off x="1979299" y="2516624"/>
            <a:ext cx="4142384" cy="2899669"/>
            <a:chOff x="4177773" y="2850537"/>
            <a:chExt cx="2365437" cy="1655806"/>
          </a:xfrm>
        </p:grpSpPr>
        <p:pic>
          <p:nvPicPr>
            <p:cNvPr id="5" name="Graphic 4">
              <a:extLst>
                <a:ext uri="{FF2B5EF4-FFF2-40B4-BE49-F238E27FC236}">
                  <a16:creationId xmlns:a16="http://schemas.microsoft.com/office/drawing/2014/main" id="{8DC8A085-B6A7-969A-64E9-A4CF994FDF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7773" y="2850537"/>
              <a:ext cx="2365437" cy="1655806"/>
            </a:xfrm>
            <a:prstGeom prst="rect">
              <a:avLst/>
            </a:prstGeom>
          </p:spPr>
        </p:pic>
        <p:grpSp>
          <p:nvGrpSpPr>
            <p:cNvPr id="6" name="Group 5">
              <a:extLst>
                <a:ext uri="{FF2B5EF4-FFF2-40B4-BE49-F238E27FC236}">
                  <a16:creationId xmlns:a16="http://schemas.microsoft.com/office/drawing/2014/main" id="{DC91581E-8942-5E39-62DD-3087E7B4BE55}"/>
                </a:ext>
              </a:extLst>
            </p:cNvPr>
            <p:cNvGrpSpPr/>
            <p:nvPr/>
          </p:nvGrpSpPr>
          <p:grpSpPr>
            <a:xfrm>
              <a:off x="4832027" y="3842727"/>
              <a:ext cx="1056928" cy="560499"/>
              <a:chOff x="5395793" y="2862269"/>
              <a:chExt cx="1133218" cy="600957"/>
            </a:xfrm>
          </p:grpSpPr>
          <p:pic>
            <p:nvPicPr>
              <p:cNvPr id="7" name="Graphic 6">
                <a:extLst>
                  <a:ext uri="{FF2B5EF4-FFF2-40B4-BE49-F238E27FC236}">
                    <a16:creationId xmlns:a16="http://schemas.microsoft.com/office/drawing/2014/main" id="{0EAB1468-13BB-1890-F434-420411100C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5793" y="2862269"/>
                <a:ext cx="1133218" cy="216000"/>
              </a:xfrm>
              <a:prstGeom prst="rect">
                <a:avLst/>
              </a:prstGeom>
            </p:spPr>
          </p:pic>
          <p:sp>
            <p:nvSpPr>
              <p:cNvPr id="8" name="Rectangle 7">
                <a:extLst>
                  <a:ext uri="{FF2B5EF4-FFF2-40B4-BE49-F238E27FC236}">
                    <a16:creationId xmlns:a16="http://schemas.microsoft.com/office/drawing/2014/main" id="{78918195-8419-7D99-1A41-B5C4DB8D54DB}"/>
                  </a:ext>
                </a:extLst>
              </p:cNvPr>
              <p:cNvSpPr/>
              <p:nvPr/>
            </p:nvSpPr>
            <p:spPr>
              <a:xfrm>
                <a:off x="5448405" y="3067235"/>
                <a:ext cx="1027995" cy="395991"/>
              </a:xfrm>
              <a:prstGeom prst="rect">
                <a:avLst/>
              </a:prstGeom>
            </p:spPr>
            <p:txBody>
              <a:bodyPr wrap="none">
                <a:spAutoFit/>
              </a:bodyPr>
              <a:lstStyle/>
              <a:p>
                <a:pPr algn="ctr"/>
                <a:r>
                  <a:rPr lang="en-US" b="1"/>
                  <a:t>Internet</a:t>
                </a:r>
              </a:p>
            </p:txBody>
          </p:sp>
        </p:grpSp>
      </p:grpSp>
      <p:sp>
        <p:nvSpPr>
          <p:cNvPr id="25" name="Rectangle: Rounded Corners 24">
            <a:extLst>
              <a:ext uri="{FF2B5EF4-FFF2-40B4-BE49-F238E27FC236}">
                <a16:creationId xmlns:a16="http://schemas.microsoft.com/office/drawing/2014/main" id="{8577EB85-CA4F-29B2-3A78-FC44D8156191}"/>
              </a:ext>
            </a:extLst>
          </p:cNvPr>
          <p:cNvSpPr/>
          <p:nvPr/>
        </p:nvSpPr>
        <p:spPr>
          <a:xfrm>
            <a:off x="6130516" y="2336800"/>
            <a:ext cx="1985845" cy="3079493"/>
          </a:xfrm>
          <a:prstGeom prst="roundRect">
            <a:avLst>
              <a:gd name="adj" fmla="val 5375"/>
            </a:avLst>
          </a:prstGeom>
          <a:solidFill>
            <a:schemeClr val="accent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0939D8B-4DE5-4A71-2939-784DA47C5537}"/>
              </a:ext>
            </a:extLst>
          </p:cNvPr>
          <p:cNvSpPr txBox="1"/>
          <p:nvPr/>
        </p:nvSpPr>
        <p:spPr>
          <a:xfrm>
            <a:off x="6504341" y="4729927"/>
            <a:ext cx="1238195" cy="492443"/>
          </a:xfrm>
          <a:prstGeom prst="rect">
            <a:avLst/>
          </a:prstGeom>
          <a:noFill/>
        </p:spPr>
        <p:txBody>
          <a:bodyPr wrap="square" lIns="0" tIns="0" rIns="0" bIns="0" rtlCol="0">
            <a:spAutoFit/>
          </a:bodyPr>
          <a:lstStyle/>
          <a:p>
            <a:pPr algn="ctr"/>
            <a:r>
              <a:rPr lang="en-US" sz="1600" b="1">
                <a:solidFill>
                  <a:schemeClr val="accent2"/>
                </a:solidFill>
              </a:rPr>
              <a:t>eBanking infrastructure</a:t>
            </a:r>
            <a:endParaRPr lang="en-CH" sz="1600" b="1">
              <a:solidFill>
                <a:schemeClr val="accent2"/>
              </a:solidFill>
            </a:endParaRPr>
          </a:p>
        </p:txBody>
      </p:sp>
      <p:pic>
        <p:nvPicPr>
          <p:cNvPr id="27" name="Graphic 26">
            <a:extLst>
              <a:ext uri="{FF2B5EF4-FFF2-40B4-BE49-F238E27FC236}">
                <a16:creationId xmlns:a16="http://schemas.microsoft.com/office/drawing/2014/main" id="{391848B7-4602-2ECF-D3E5-5EF262AE55C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3990989"/>
            <a:ext cx="738938" cy="738938"/>
          </a:xfrm>
          <a:prstGeom prst="rect">
            <a:avLst/>
          </a:prstGeom>
        </p:spPr>
      </p:pic>
      <p:pic>
        <p:nvPicPr>
          <p:cNvPr id="68" name="Graphic 67">
            <a:extLst>
              <a:ext uri="{FF2B5EF4-FFF2-40B4-BE49-F238E27FC236}">
                <a16:creationId xmlns:a16="http://schemas.microsoft.com/office/drawing/2014/main" id="{21F26A70-7E5C-B04A-7BFC-55D8648632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37016" y="1476148"/>
            <a:ext cx="622516" cy="622516"/>
          </a:xfrm>
          <a:prstGeom prst="rect">
            <a:avLst/>
          </a:prstGeom>
        </p:spPr>
      </p:pic>
      <p:sp>
        <p:nvSpPr>
          <p:cNvPr id="9" name="TextBox 8">
            <a:extLst>
              <a:ext uri="{FF2B5EF4-FFF2-40B4-BE49-F238E27FC236}">
                <a16:creationId xmlns:a16="http://schemas.microsoft.com/office/drawing/2014/main" id="{F93647B0-77C4-D5AE-9356-700AA2EE06BA}"/>
              </a:ext>
            </a:extLst>
          </p:cNvPr>
          <p:cNvSpPr txBox="1"/>
          <p:nvPr/>
        </p:nvSpPr>
        <p:spPr>
          <a:xfrm>
            <a:off x="6504341" y="3182778"/>
            <a:ext cx="1238195" cy="492443"/>
          </a:xfrm>
          <a:prstGeom prst="rect">
            <a:avLst/>
          </a:prstGeom>
          <a:noFill/>
        </p:spPr>
        <p:txBody>
          <a:bodyPr wrap="square" lIns="0" tIns="0" rIns="0" bIns="0" rtlCol="0">
            <a:spAutoFit/>
          </a:bodyPr>
          <a:lstStyle/>
          <a:p>
            <a:pPr algn="ctr"/>
            <a:r>
              <a:rPr lang="en-US" sz="1600" b="1">
                <a:solidFill>
                  <a:schemeClr val="accent2"/>
                </a:solidFill>
              </a:rPr>
              <a:t>Authorization infrastructure</a:t>
            </a:r>
            <a:endParaRPr lang="en-CH" sz="1600" b="1">
              <a:solidFill>
                <a:schemeClr val="accent2"/>
              </a:solidFill>
            </a:endParaRPr>
          </a:p>
        </p:txBody>
      </p:sp>
      <p:pic>
        <p:nvPicPr>
          <p:cNvPr id="18" name="Graphic 17">
            <a:extLst>
              <a:ext uri="{FF2B5EF4-FFF2-40B4-BE49-F238E27FC236}">
                <a16:creationId xmlns:a16="http://schemas.microsoft.com/office/drawing/2014/main" id="{EB536C1E-A03A-E90C-F3B3-85422A4EE39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2441729"/>
            <a:ext cx="738938" cy="738938"/>
          </a:xfrm>
          <a:prstGeom prst="rect">
            <a:avLst/>
          </a:prstGeom>
        </p:spPr>
      </p:pic>
      <p:pic>
        <p:nvPicPr>
          <p:cNvPr id="19" name="Graphic 18">
            <a:extLst>
              <a:ext uri="{FF2B5EF4-FFF2-40B4-BE49-F238E27FC236}">
                <a16:creationId xmlns:a16="http://schemas.microsoft.com/office/drawing/2014/main" id="{48C98196-550C-E5E9-87DF-B189C79D007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4251418"/>
            <a:ext cx="417199" cy="417199"/>
          </a:xfrm>
          <a:prstGeom prst="rect">
            <a:avLst/>
          </a:prstGeom>
        </p:spPr>
      </p:pic>
      <p:grpSp>
        <p:nvGrpSpPr>
          <p:cNvPr id="21" name="Group 20">
            <a:extLst>
              <a:ext uri="{FF2B5EF4-FFF2-40B4-BE49-F238E27FC236}">
                <a16:creationId xmlns:a16="http://schemas.microsoft.com/office/drawing/2014/main" id="{4B870B97-30DF-406F-8FBB-F535F7C76DC4}"/>
              </a:ext>
            </a:extLst>
          </p:cNvPr>
          <p:cNvGrpSpPr/>
          <p:nvPr/>
        </p:nvGrpSpPr>
        <p:grpSpPr>
          <a:xfrm>
            <a:off x="3808109" y="2211330"/>
            <a:ext cx="485308" cy="485308"/>
            <a:chOff x="1084022" y="2454887"/>
            <a:chExt cx="485308" cy="485308"/>
          </a:xfrm>
        </p:grpSpPr>
        <p:sp>
          <p:nvSpPr>
            <p:cNvPr id="3" name="Oval 2">
              <a:extLst>
                <a:ext uri="{FF2B5EF4-FFF2-40B4-BE49-F238E27FC236}">
                  <a16:creationId xmlns:a16="http://schemas.microsoft.com/office/drawing/2014/main" id="{74A92E33-F92D-4059-B9EF-5C05AD7ED25D}"/>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B07B2A7C-41B6-4D1D-959D-80440D04FC6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sp>
        <p:nvSpPr>
          <p:cNvPr id="38" name="Rectangle 37">
            <a:extLst>
              <a:ext uri="{FF2B5EF4-FFF2-40B4-BE49-F238E27FC236}">
                <a16:creationId xmlns:a16="http://schemas.microsoft.com/office/drawing/2014/main" id="{94F5219E-F06B-4B97-BD26-072C3383471B}"/>
              </a:ext>
            </a:extLst>
          </p:cNvPr>
          <p:cNvSpPr/>
          <p:nvPr/>
        </p:nvSpPr>
        <p:spPr>
          <a:xfrm>
            <a:off x="8836591" y="1707064"/>
            <a:ext cx="2956807" cy="5309146"/>
          </a:xfrm>
          <a:prstGeom prst="rect">
            <a:avLst/>
          </a:prstGeom>
        </p:spPr>
        <p:txBody>
          <a:bodyPr wrap="square">
            <a:spAutoFit/>
          </a:bodyPr>
          <a:lstStyle/>
          <a:p>
            <a:pPr>
              <a:spcAft>
                <a:spcPts val="600"/>
              </a:spcAft>
            </a:pPr>
            <a:r>
              <a:rPr lang="en-US" b="1"/>
              <a:t>Validated user’s journey</a:t>
            </a:r>
          </a:p>
          <a:p>
            <a:pPr marL="342900" indent="-342900">
              <a:spcAft>
                <a:spcPts val="600"/>
              </a:spcAft>
              <a:buAutoNum type="arabicPeriod"/>
            </a:pPr>
            <a:r>
              <a:rPr lang="en-US" sz="1600" err="1"/>
              <a:t>eBanking</a:t>
            </a:r>
            <a:r>
              <a:rPr lang="en-US" sz="1600"/>
              <a:t> user upgrades App in the App store as usual</a:t>
            </a:r>
          </a:p>
          <a:p>
            <a:pPr marL="342900" indent="-342900">
              <a:spcAft>
                <a:spcPts val="600"/>
              </a:spcAft>
              <a:buFontTx/>
              <a:buAutoNum type="arabicPeriod"/>
            </a:pPr>
            <a:r>
              <a:rPr lang="en-US" sz="1600"/>
              <a:t>User opens the App, not even realizing  they’re connecting to the SCION internet via a SCION Network Access Point (SNAP)</a:t>
            </a:r>
          </a:p>
          <a:p>
            <a:pPr marL="342900" indent="-342900">
              <a:spcAft>
                <a:spcPts val="600"/>
              </a:spcAft>
              <a:buFontTx/>
              <a:buAutoNum type="arabicPeriod"/>
            </a:pPr>
            <a:r>
              <a:rPr lang="en-US" sz="1600"/>
              <a:t>The Hidden Path Service checks and gives them access to the authorization service</a:t>
            </a:r>
          </a:p>
          <a:p>
            <a:pPr marL="342900" indent="-342900">
              <a:spcAft>
                <a:spcPts val="600"/>
              </a:spcAft>
              <a:buFontTx/>
              <a:buAutoNum type="arabicPeriod"/>
            </a:pPr>
            <a:r>
              <a:rPr lang="en-US" sz="1600"/>
              <a:t>User enters </a:t>
            </a:r>
            <a:r>
              <a:rPr lang="en-US" sz="1600" err="1"/>
              <a:t>eBanking</a:t>
            </a:r>
            <a:r>
              <a:rPr lang="en-US" sz="1600"/>
              <a:t> login credentials in their App</a:t>
            </a:r>
          </a:p>
          <a:p>
            <a:pPr marL="342900" indent="-342900">
              <a:spcAft>
                <a:spcPts val="600"/>
              </a:spcAft>
              <a:buFontTx/>
              <a:buAutoNum type="arabicPeriod"/>
            </a:pPr>
            <a:endParaRPr lang="en-US" sz="1600"/>
          </a:p>
          <a:p>
            <a:pPr marL="342900" indent="-342900">
              <a:spcAft>
                <a:spcPts val="600"/>
              </a:spcAft>
              <a:buFontTx/>
              <a:buAutoNum type="arabicPeriod"/>
            </a:pPr>
            <a:endParaRPr lang="en-US" sz="1600"/>
          </a:p>
          <a:p>
            <a:pPr marL="342900" indent="-342900">
              <a:spcAft>
                <a:spcPts val="600"/>
              </a:spcAft>
              <a:buAutoNum type="arabicPeriod"/>
            </a:pPr>
            <a:endParaRPr lang="en-US" sz="1600"/>
          </a:p>
          <a:p>
            <a:pPr>
              <a:spcAft>
                <a:spcPts val="600"/>
              </a:spcAft>
            </a:pPr>
            <a:endParaRPr lang="en-US">
              <a:solidFill>
                <a:schemeClr val="accent3"/>
              </a:solidFill>
            </a:endParaRPr>
          </a:p>
          <a:p>
            <a:pPr marL="342900" indent="-342900">
              <a:spcAft>
                <a:spcPts val="600"/>
              </a:spcAft>
              <a:buAutoNum type="arabicPeriod"/>
            </a:pPr>
            <a:endParaRPr lang="en-US"/>
          </a:p>
        </p:txBody>
      </p:sp>
      <p:sp>
        <p:nvSpPr>
          <p:cNvPr id="23" name="TextBox 22">
            <a:extLst>
              <a:ext uri="{FF2B5EF4-FFF2-40B4-BE49-F238E27FC236}">
                <a16:creationId xmlns:a16="http://schemas.microsoft.com/office/drawing/2014/main" id="{68202850-2BCF-41C2-DB89-E13CACF9B6EF}"/>
              </a:ext>
            </a:extLst>
          </p:cNvPr>
          <p:cNvSpPr txBox="1"/>
          <p:nvPr/>
        </p:nvSpPr>
        <p:spPr>
          <a:xfrm>
            <a:off x="1754757" y="4490274"/>
            <a:ext cx="466474" cy="246221"/>
          </a:xfrm>
          <a:prstGeom prst="rect">
            <a:avLst/>
          </a:prstGeom>
          <a:noFill/>
        </p:spPr>
        <p:txBody>
          <a:bodyPr wrap="none" lIns="0" tIns="0" rIns="0" bIns="0" rtlCol="0">
            <a:spAutoFit/>
          </a:bodyPr>
          <a:lstStyle/>
          <a:p>
            <a:pPr algn="l"/>
            <a:r>
              <a:rPr lang="en-CH" sz="1600" b="1">
                <a:solidFill>
                  <a:schemeClr val="tx2"/>
                </a:solidFill>
              </a:rPr>
              <a:t>SNAP</a:t>
            </a:r>
          </a:p>
        </p:txBody>
      </p:sp>
      <p:pic>
        <p:nvPicPr>
          <p:cNvPr id="40" name="Graphic 39">
            <a:extLst>
              <a:ext uri="{FF2B5EF4-FFF2-40B4-BE49-F238E27FC236}">
                <a16:creationId xmlns:a16="http://schemas.microsoft.com/office/drawing/2014/main" id="{1F5A9312-262A-45D5-BF03-BE77A1E820F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3118347"/>
            <a:ext cx="417199" cy="417199"/>
          </a:xfrm>
          <a:prstGeom prst="rect">
            <a:avLst/>
          </a:prstGeom>
        </p:spPr>
      </p:pic>
      <p:grpSp>
        <p:nvGrpSpPr>
          <p:cNvPr id="41" name="Group 40">
            <a:extLst>
              <a:ext uri="{FF2B5EF4-FFF2-40B4-BE49-F238E27FC236}">
                <a16:creationId xmlns:a16="http://schemas.microsoft.com/office/drawing/2014/main" id="{4526189D-1E5D-414C-82F8-8A72616375FD}"/>
              </a:ext>
            </a:extLst>
          </p:cNvPr>
          <p:cNvGrpSpPr/>
          <p:nvPr/>
        </p:nvGrpSpPr>
        <p:grpSpPr>
          <a:xfrm>
            <a:off x="364639" y="3031107"/>
            <a:ext cx="1230714" cy="2440622"/>
            <a:chOff x="364639" y="3031107"/>
            <a:chExt cx="1230714" cy="2440622"/>
          </a:xfrm>
        </p:grpSpPr>
        <p:pic>
          <p:nvPicPr>
            <p:cNvPr id="42" name="Picture 41" descr="A blue cell phone with a black border&#10;&#10;AI-generated content may be incorrect.">
              <a:extLst>
                <a:ext uri="{FF2B5EF4-FFF2-40B4-BE49-F238E27FC236}">
                  <a16:creationId xmlns:a16="http://schemas.microsoft.com/office/drawing/2014/main" id="{71C38F80-95FD-4B00-8F92-028C15CE6ECA}"/>
                </a:ext>
              </a:extLst>
            </p:cNvPr>
            <p:cNvPicPr>
              <a:picLocks noChangeAspect="1"/>
            </p:cNvPicPr>
            <p:nvPr/>
          </p:nvPicPr>
          <p:blipFill>
            <a:blip r:embed="rId12">
              <a:extLst>
                <a:ext uri="{28A0092B-C50C-407E-A947-70E740481C1C}">
                  <a14:useLocalDpi xmlns:a14="http://schemas.microsoft.com/office/drawing/2010/main" val="0"/>
                </a:ext>
              </a:extLst>
            </a:blip>
            <a:srcRect l="27462" t="2677" r="27021" b="7060"/>
            <a:stretch>
              <a:fillRect/>
            </a:stretch>
          </p:blipFill>
          <p:spPr>
            <a:xfrm>
              <a:off x="364639" y="3031107"/>
              <a:ext cx="1230714" cy="2440622"/>
            </a:xfrm>
            <a:prstGeom prst="rect">
              <a:avLst/>
            </a:prstGeom>
            <a:ln>
              <a:noFill/>
            </a:ln>
          </p:spPr>
        </p:pic>
        <p:grpSp>
          <p:nvGrpSpPr>
            <p:cNvPr id="43" name="Group 42">
              <a:extLst>
                <a:ext uri="{FF2B5EF4-FFF2-40B4-BE49-F238E27FC236}">
                  <a16:creationId xmlns:a16="http://schemas.microsoft.com/office/drawing/2014/main" id="{83CDAB22-0AA2-4AF8-AC54-336AEA4F3F69}"/>
                </a:ext>
              </a:extLst>
            </p:cNvPr>
            <p:cNvGrpSpPr/>
            <p:nvPr/>
          </p:nvGrpSpPr>
          <p:grpSpPr>
            <a:xfrm>
              <a:off x="491163" y="3925598"/>
              <a:ext cx="751120" cy="651641"/>
              <a:chOff x="9275270" y="2371405"/>
              <a:chExt cx="751120" cy="651641"/>
            </a:xfrm>
          </p:grpSpPr>
          <p:sp>
            <p:nvSpPr>
              <p:cNvPr id="47" name="Rectangle: Rounded Corners 46">
                <a:extLst>
                  <a:ext uri="{FF2B5EF4-FFF2-40B4-BE49-F238E27FC236}">
                    <a16:creationId xmlns:a16="http://schemas.microsoft.com/office/drawing/2014/main" id="{354A040D-79BF-433A-A1E7-3A1EF71E77A6}"/>
                  </a:ext>
                </a:extLst>
              </p:cNvPr>
              <p:cNvSpPr/>
              <p:nvPr/>
            </p:nvSpPr>
            <p:spPr>
              <a:xfrm>
                <a:off x="9320936" y="2371405"/>
                <a:ext cx="659788" cy="651641"/>
              </a:xfrm>
              <a:prstGeom prst="roundRect">
                <a:avLst>
                  <a:gd name="adj" fmla="val 1043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48" name="Graphic 47">
                <a:extLst>
                  <a:ext uri="{FF2B5EF4-FFF2-40B4-BE49-F238E27FC236}">
                    <a16:creationId xmlns:a16="http://schemas.microsoft.com/office/drawing/2014/main" id="{475D7D3E-6C94-4022-84BD-9A27FC3925DA}"/>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470830" y="2452685"/>
                <a:ext cx="360000" cy="360000"/>
              </a:xfrm>
              <a:prstGeom prst="rect">
                <a:avLst/>
              </a:prstGeom>
            </p:spPr>
          </p:pic>
          <p:sp>
            <p:nvSpPr>
              <p:cNvPr id="49" name="Rectangle 11">
                <a:extLst>
                  <a:ext uri="{FF2B5EF4-FFF2-40B4-BE49-F238E27FC236}">
                    <a16:creationId xmlns:a16="http://schemas.microsoft.com/office/drawing/2014/main" id="{B004C8C2-A0F8-45D0-8745-5B17C7ED2DE4}"/>
                  </a:ext>
                </a:extLst>
              </p:cNvPr>
              <p:cNvSpPr/>
              <p:nvPr/>
            </p:nvSpPr>
            <p:spPr>
              <a:xfrm>
                <a:off x="9275270" y="2758895"/>
                <a:ext cx="751120" cy="246221"/>
              </a:xfrm>
              <a:prstGeom prst="rect">
                <a:avLst/>
              </a:prstGeom>
            </p:spPr>
            <p:txBody>
              <a:bodyPr wrap="square" lIns="91440" tIns="45720" rIns="91440" bIns="4572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B365D"/>
                    </a:solidFill>
                    <a:effectLst/>
                    <a:uLnTx/>
                    <a:uFillTx/>
                  </a:rPr>
                  <a:t>E-banking</a:t>
                </a:r>
              </a:p>
            </p:txBody>
          </p:sp>
        </p:grpSp>
        <p:grpSp>
          <p:nvGrpSpPr>
            <p:cNvPr id="44" name="Group 43">
              <a:extLst>
                <a:ext uri="{FF2B5EF4-FFF2-40B4-BE49-F238E27FC236}">
                  <a16:creationId xmlns:a16="http://schemas.microsoft.com/office/drawing/2014/main" id="{EB0A4B3F-DADE-4B38-A4B8-237AAFFE0BB4}"/>
                </a:ext>
              </a:extLst>
            </p:cNvPr>
            <p:cNvGrpSpPr/>
            <p:nvPr/>
          </p:nvGrpSpPr>
          <p:grpSpPr>
            <a:xfrm>
              <a:off x="1075870" y="4020283"/>
              <a:ext cx="462271" cy="462271"/>
              <a:chOff x="9675714" y="2658158"/>
              <a:chExt cx="365760" cy="365760"/>
            </a:xfrm>
            <a:effectLst>
              <a:outerShdw blurRad="50800" dist="38100" dir="5400000" algn="t" rotWithShape="0">
                <a:prstClr val="black">
                  <a:alpha val="40000"/>
                </a:prstClr>
              </a:outerShdw>
            </a:effectLst>
          </p:grpSpPr>
          <p:sp>
            <p:nvSpPr>
              <p:cNvPr id="45" name="Oval 44">
                <a:extLst>
                  <a:ext uri="{FF2B5EF4-FFF2-40B4-BE49-F238E27FC236}">
                    <a16:creationId xmlns:a16="http://schemas.microsoft.com/office/drawing/2014/main" id="{F0EE3A6B-5729-449B-AC5A-6E5C6BA39B70}"/>
                  </a:ext>
                </a:extLst>
              </p:cNvPr>
              <p:cNvSpPr/>
              <p:nvPr/>
            </p:nvSpPr>
            <p:spPr>
              <a:xfrm>
                <a:off x="9675714" y="2658158"/>
                <a:ext cx="365760" cy="36576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46" name="Picture 45" descr="A blue and black logo&#10;&#10;Description automatically generated">
                <a:extLst>
                  <a:ext uri="{FF2B5EF4-FFF2-40B4-BE49-F238E27FC236}">
                    <a16:creationId xmlns:a16="http://schemas.microsoft.com/office/drawing/2014/main" id="{9E665B95-41C9-43E9-8F04-F3122E83B0E4}"/>
                  </a:ext>
                </a:extLst>
              </p:cNvPr>
              <p:cNvPicPr>
                <a:picLocks noChangeAspect="1"/>
              </p:cNvPicPr>
              <p:nvPr/>
            </p:nvPicPr>
            <p:blipFill rotWithShape="1">
              <a:blip r:embed="rId14">
                <a:extLst>
                  <a:ext uri="{28A0092B-C50C-407E-A947-70E740481C1C}">
                    <a14:useLocalDpi xmlns:a14="http://schemas.microsoft.com/office/drawing/2010/main" val="0"/>
                  </a:ext>
                </a:extLst>
              </a:blip>
              <a:srcRect l="16123" t="9111" r="13726" b="32718"/>
              <a:stretch/>
            </p:blipFill>
            <p:spPr>
              <a:xfrm>
                <a:off x="9745443" y="2723218"/>
                <a:ext cx="226302" cy="243803"/>
              </a:xfrm>
              <a:prstGeom prst="rect">
                <a:avLst/>
              </a:prstGeom>
              <a:ln>
                <a:noFill/>
              </a:ln>
            </p:spPr>
          </p:pic>
        </p:grpSp>
      </p:grpSp>
      <p:pic>
        <p:nvPicPr>
          <p:cNvPr id="39" name="Graphic 38">
            <a:extLst>
              <a:ext uri="{FF2B5EF4-FFF2-40B4-BE49-F238E27FC236}">
                <a16:creationId xmlns:a16="http://schemas.microsoft.com/office/drawing/2014/main" id="{CCB56AB8-E8E2-48CC-9936-27EE0AF88CE8}"/>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3661247" y="2968954"/>
            <a:ext cx="738938" cy="738938"/>
          </a:xfrm>
          <a:prstGeom prst="rect">
            <a:avLst/>
          </a:prstGeom>
        </p:spPr>
      </p:pic>
      <p:sp>
        <p:nvSpPr>
          <p:cNvPr id="32" name="TextBox 31">
            <a:extLst>
              <a:ext uri="{FF2B5EF4-FFF2-40B4-BE49-F238E27FC236}">
                <a16:creationId xmlns:a16="http://schemas.microsoft.com/office/drawing/2014/main" id="{94446AFE-90FD-09AB-F31D-9EA1F06F9057}"/>
              </a:ext>
            </a:extLst>
          </p:cNvPr>
          <p:cNvSpPr txBox="1"/>
          <p:nvPr/>
        </p:nvSpPr>
        <p:spPr>
          <a:xfrm>
            <a:off x="2757784" y="3648711"/>
            <a:ext cx="2580979" cy="246221"/>
          </a:xfrm>
          <a:prstGeom prst="rect">
            <a:avLst/>
          </a:prstGeom>
          <a:noFill/>
        </p:spPr>
        <p:txBody>
          <a:bodyPr wrap="square" lIns="0" tIns="0" rIns="0" bIns="0" rtlCol="0">
            <a:spAutoFit/>
          </a:bodyPr>
          <a:lstStyle/>
          <a:p>
            <a:pPr algn="ctr"/>
            <a:r>
              <a:rPr lang="en-CH" sz="1600"/>
              <a:t>Hidden Path</a:t>
            </a:r>
            <a:r>
              <a:rPr lang="en-US" sz="1600"/>
              <a:t> </a:t>
            </a:r>
            <a:r>
              <a:rPr lang="en-CH" sz="1600"/>
              <a:t>Service</a:t>
            </a:r>
          </a:p>
        </p:txBody>
      </p:sp>
      <p:cxnSp>
        <p:nvCxnSpPr>
          <p:cNvPr id="30" name="Connector: Elbow 29">
            <a:extLst>
              <a:ext uri="{FF2B5EF4-FFF2-40B4-BE49-F238E27FC236}">
                <a16:creationId xmlns:a16="http://schemas.microsoft.com/office/drawing/2014/main" id="{E4B3DAF8-5F70-4AB9-8C95-9AA8C003F1E2}"/>
              </a:ext>
            </a:extLst>
          </p:cNvPr>
          <p:cNvCxnSpPr>
            <a:cxnSpLocks/>
          </p:cNvCxnSpPr>
          <p:nvPr/>
        </p:nvCxnSpPr>
        <p:spPr>
          <a:xfrm flipV="1">
            <a:off x="1538141" y="3365344"/>
            <a:ext cx="4390423" cy="876701"/>
          </a:xfrm>
          <a:prstGeom prst="bentConnector3">
            <a:avLst>
              <a:gd name="adj1" fmla="val 30832"/>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4AF5F4F-8B19-4D1E-BC46-F84E5B4FBEC6}"/>
              </a:ext>
            </a:extLst>
          </p:cNvPr>
          <p:cNvGrpSpPr/>
          <p:nvPr/>
        </p:nvGrpSpPr>
        <p:grpSpPr>
          <a:xfrm>
            <a:off x="1735493" y="3977303"/>
            <a:ext cx="485308" cy="485308"/>
            <a:chOff x="1084022" y="2454887"/>
            <a:chExt cx="485308" cy="485308"/>
          </a:xfrm>
        </p:grpSpPr>
        <p:sp>
          <p:nvSpPr>
            <p:cNvPr id="36" name="Oval 35">
              <a:extLst>
                <a:ext uri="{FF2B5EF4-FFF2-40B4-BE49-F238E27FC236}">
                  <a16:creationId xmlns:a16="http://schemas.microsoft.com/office/drawing/2014/main" id="{5DC5B600-7B8B-434E-81FA-7B84447C5886}"/>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2A4BCFD1-A9EF-43D5-B82B-3A6515D6E5D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spTree>
    <p:extLst>
      <p:ext uri="{BB962C8B-B14F-4D97-AF65-F5344CB8AC3E}">
        <p14:creationId xmlns:p14="http://schemas.microsoft.com/office/powerpoint/2010/main" val="3103047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3A52E-C363-225D-CDDB-86FEDB67958C}"/>
            </a:ext>
          </a:extLst>
        </p:cNvPr>
        <p:cNvGrpSpPr/>
        <p:nvPr/>
      </p:nvGrpSpPr>
      <p:grpSpPr>
        <a:xfrm>
          <a:off x="0" y="0"/>
          <a:ext cx="0" cy="0"/>
          <a:chOff x="0" y="0"/>
          <a:chExt cx="0" cy="0"/>
        </a:xfrm>
      </p:grpSpPr>
      <p:graphicFrame>
        <p:nvGraphicFramePr>
          <p:cNvPr id="67" name="think-cell data - do not delete" hidden="1">
            <a:extLst>
              <a:ext uri="{FF2B5EF4-FFF2-40B4-BE49-F238E27FC236}">
                <a16:creationId xmlns:a16="http://schemas.microsoft.com/office/drawing/2014/main" id="{36670273-F3A4-6AEE-756A-13F9DD9EE86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67" name="think-cell data - do not delete" hidden="1">
                        <a:extLst>
                          <a:ext uri="{FF2B5EF4-FFF2-40B4-BE49-F238E27FC236}">
                            <a16:creationId xmlns:a16="http://schemas.microsoft.com/office/drawing/2014/main" id="{36670273-F3A4-6AEE-756A-13F9DD9EE8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AA9B474-5D3F-D802-0932-3A8400B75C78}"/>
              </a:ext>
            </a:extLst>
          </p:cNvPr>
          <p:cNvSpPr>
            <a:spLocks noGrp="1"/>
          </p:cNvSpPr>
          <p:nvPr>
            <p:ph type="title"/>
          </p:nvPr>
        </p:nvSpPr>
        <p:spPr/>
        <p:txBody>
          <a:bodyPr vert="horz"/>
          <a:lstStyle/>
          <a:p>
            <a:r>
              <a:rPr lang="en-US"/>
              <a:t>Isolation in action: Critical services behind SCION </a:t>
            </a:r>
          </a:p>
        </p:txBody>
      </p:sp>
      <p:sp>
        <p:nvSpPr>
          <p:cNvPr id="20" name="Footer Placeholder 19">
            <a:extLst>
              <a:ext uri="{FF2B5EF4-FFF2-40B4-BE49-F238E27FC236}">
                <a16:creationId xmlns:a16="http://schemas.microsoft.com/office/drawing/2014/main" id="{8DFD7677-BD8C-48F3-AA1C-BCF3FFBB19C0}"/>
              </a:ext>
            </a:extLst>
          </p:cNvPr>
          <p:cNvSpPr>
            <a:spLocks noGrp="1"/>
          </p:cNvSpPr>
          <p:nvPr>
            <p:ph type="ftr" sz="quarter" idx="11"/>
          </p:nvPr>
        </p:nvSpPr>
        <p:spPr/>
        <p:txBody>
          <a:bodyPr/>
          <a:lstStyle/>
          <a:p>
            <a:r>
              <a:rPr lang="en-US"/>
              <a:t>©2026 Anapaya. All Rights Reserved. </a:t>
            </a:r>
          </a:p>
        </p:txBody>
      </p:sp>
      <p:grpSp>
        <p:nvGrpSpPr>
          <p:cNvPr id="4" name="Group 3">
            <a:extLst>
              <a:ext uri="{FF2B5EF4-FFF2-40B4-BE49-F238E27FC236}">
                <a16:creationId xmlns:a16="http://schemas.microsoft.com/office/drawing/2014/main" id="{A7811C1D-AEA8-D690-6530-436EEC36041F}"/>
              </a:ext>
            </a:extLst>
          </p:cNvPr>
          <p:cNvGrpSpPr/>
          <p:nvPr/>
        </p:nvGrpSpPr>
        <p:grpSpPr>
          <a:xfrm>
            <a:off x="1979299" y="2516624"/>
            <a:ext cx="4142384" cy="2899669"/>
            <a:chOff x="4177773" y="2850537"/>
            <a:chExt cx="2365437" cy="1655806"/>
          </a:xfrm>
        </p:grpSpPr>
        <p:pic>
          <p:nvPicPr>
            <p:cNvPr id="5" name="Graphic 4">
              <a:extLst>
                <a:ext uri="{FF2B5EF4-FFF2-40B4-BE49-F238E27FC236}">
                  <a16:creationId xmlns:a16="http://schemas.microsoft.com/office/drawing/2014/main" id="{8DC8A085-B6A7-969A-64E9-A4CF994FDF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7773" y="2850537"/>
              <a:ext cx="2365437" cy="1655806"/>
            </a:xfrm>
            <a:prstGeom prst="rect">
              <a:avLst/>
            </a:prstGeom>
          </p:spPr>
        </p:pic>
        <p:grpSp>
          <p:nvGrpSpPr>
            <p:cNvPr id="6" name="Group 5">
              <a:extLst>
                <a:ext uri="{FF2B5EF4-FFF2-40B4-BE49-F238E27FC236}">
                  <a16:creationId xmlns:a16="http://schemas.microsoft.com/office/drawing/2014/main" id="{DC91581E-8942-5E39-62DD-3087E7B4BE55}"/>
                </a:ext>
              </a:extLst>
            </p:cNvPr>
            <p:cNvGrpSpPr/>
            <p:nvPr/>
          </p:nvGrpSpPr>
          <p:grpSpPr>
            <a:xfrm>
              <a:off x="4832027" y="3842727"/>
              <a:ext cx="1056928" cy="560499"/>
              <a:chOff x="5395793" y="2862269"/>
              <a:chExt cx="1133218" cy="600957"/>
            </a:xfrm>
          </p:grpSpPr>
          <p:pic>
            <p:nvPicPr>
              <p:cNvPr id="7" name="Graphic 6">
                <a:extLst>
                  <a:ext uri="{FF2B5EF4-FFF2-40B4-BE49-F238E27FC236}">
                    <a16:creationId xmlns:a16="http://schemas.microsoft.com/office/drawing/2014/main" id="{0EAB1468-13BB-1890-F434-420411100C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5793" y="2862269"/>
                <a:ext cx="1133218" cy="216000"/>
              </a:xfrm>
              <a:prstGeom prst="rect">
                <a:avLst/>
              </a:prstGeom>
            </p:spPr>
          </p:pic>
          <p:sp>
            <p:nvSpPr>
              <p:cNvPr id="8" name="Rectangle 7">
                <a:extLst>
                  <a:ext uri="{FF2B5EF4-FFF2-40B4-BE49-F238E27FC236}">
                    <a16:creationId xmlns:a16="http://schemas.microsoft.com/office/drawing/2014/main" id="{78918195-8419-7D99-1A41-B5C4DB8D54DB}"/>
                  </a:ext>
                </a:extLst>
              </p:cNvPr>
              <p:cNvSpPr/>
              <p:nvPr/>
            </p:nvSpPr>
            <p:spPr>
              <a:xfrm>
                <a:off x="5448405" y="3067235"/>
                <a:ext cx="1027995" cy="395991"/>
              </a:xfrm>
              <a:prstGeom prst="rect">
                <a:avLst/>
              </a:prstGeom>
            </p:spPr>
            <p:txBody>
              <a:bodyPr wrap="none">
                <a:spAutoFit/>
              </a:bodyPr>
              <a:lstStyle/>
              <a:p>
                <a:pPr algn="ctr"/>
                <a:r>
                  <a:rPr lang="en-US" b="1"/>
                  <a:t>Internet</a:t>
                </a:r>
              </a:p>
            </p:txBody>
          </p:sp>
        </p:grpSp>
      </p:grpSp>
      <p:sp>
        <p:nvSpPr>
          <p:cNvPr id="25" name="Rectangle: Rounded Corners 24">
            <a:extLst>
              <a:ext uri="{FF2B5EF4-FFF2-40B4-BE49-F238E27FC236}">
                <a16:creationId xmlns:a16="http://schemas.microsoft.com/office/drawing/2014/main" id="{8577EB85-CA4F-29B2-3A78-FC44D8156191}"/>
              </a:ext>
            </a:extLst>
          </p:cNvPr>
          <p:cNvSpPr/>
          <p:nvPr/>
        </p:nvSpPr>
        <p:spPr>
          <a:xfrm>
            <a:off x="6130516" y="2336800"/>
            <a:ext cx="1985845" cy="3079493"/>
          </a:xfrm>
          <a:prstGeom prst="roundRect">
            <a:avLst>
              <a:gd name="adj" fmla="val 5375"/>
            </a:avLst>
          </a:prstGeom>
          <a:solidFill>
            <a:schemeClr val="accent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0939D8B-4DE5-4A71-2939-784DA47C5537}"/>
              </a:ext>
            </a:extLst>
          </p:cNvPr>
          <p:cNvSpPr txBox="1"/>
          <p:nvPr/>
        </p:nvSpPr>
        <p:spPr>
          <a:xfrm>
            <a:off x="6504341" y="4729927"/>
            <a:ext cx="1238195" cy="492443"/>
          </a:xfrm>
          <a:prstGeom prst="rect">
            <a:avLst/>
          </a:prstGeom>
          <a:noFill/>
        </p:spPr>
        <p:txBody>
          <a:bodyPr wrap="square" lIns="0" tIns="0" rIns="0" bIns="0" rtlCol="0">
            <a:spAutoFit/>
          </a:bodyPr>
          <a:lstStyle/>
          <a:p>
            <a:pPr algn="ctr"/>
            <a:r>
              <a:rPr lang="en-US" sz="1600" b="1">
                <a:solidFill>
                  <a:schemeClr val="accent2"/>
                </a:solidFill>
              </a:rPr>
              <a:t>eBanking infrastructure</a:t>
            </a:r>
            <a:endParaRPr lang="en-CH" sz="1600" b="1">
              <a:solidFill>
                <a:schemeClr val="accent2"/>
              </a:solidFill>
            </a:endParaRPr>
          </a:p>
        </p:txBody>
      </p:sp>
      <p:pic>
        <p:nvPicPr>
          <p:cNvPr id="27" name="Graphic 26">
            <a:extLst>
              <a:ext uri="{FF2B5EF4-FFF2-40B4-BE49-F238E27FC236}">
                <a16:creationId xmlns:a16="http://schemas.microsoft.com/office/drawing/2014/main" id="{391848B7-4602-2ECF-D3E5-5EF262AE55C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3990989"/>
            <a:ext cx="738938" cy="738938"/>
          </a:xfrm>
          <a:prstGeom prst="rect">
            <a:avLst/>
          </a:prstGeom>
        </p:spPr>
      </p:pic>
      <p:pic>
        <p:nvPicPr>
          <p:cNvPr id="68" name="Graphic 67">
            <a:extLst>
              <a:ext uri="{FF2B5EF4-FFF2-40B4-BE49-F238E27FC236}">
                <a16:creationId xmlns:a16="http://schemas.microsoft.com/office/drawing/2014/main" id="{21F26A70-7E5C-B04A-7BFC-55D8648632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37016" y="1476148"/>
            <a:ext cx="622516" cy="622516"/>
          </a:xfrm>
          <a:prstGeom prst="rect">
            <a:avLst/>
          </a:prstGeom>
        </p:spPr>
      </p:pic>
      <p:sp>
        <p:nvSpPr>
          <p:cNvPr id="9" name="TextBox 8">
            <a:extLst>
              <a:ext uri="{FF2B5EF4-FFF2-40B4-BE49-F238E27FC236}">
                <a16:creationId xmlns:a16="http://schemas.microsoft.com/office/drawing/2014/main" id="{F93647B0-77C4-D5AE-9356-700AA2EE06BA}"/>
              </a:ext>
            </a:extLst>
          </p:cNvPr>
          <p:cNvSpPr txBox="1"/>
          <p:nvPr/>
        </p:nvSpPr>
        <p:spPr>
          <a:xfrm>
            <a:off x="6504341" y="3182778"/>
            <a:ext cx="1238195" cy="492443"/>
          </a:xfrm>
          <a:prstGeom prst="rect">
            <a:avLst/>
          </a:prstGeom>
          <a:noFill/>
        </p:spPr>
        <p:txBody>
          <a:bodyPr wrap="square" lIns="0" tIns="0" rIns="0" bIns="0" rtlCol="0">
            <a:spAutoFit/>
          </a:bodyPr>
          <a:lstStyle/>
          <a:p>
            <a:pPr algn="ctr"/>
            <a:r>
              <a:rPr lang="en-US" sz="1600" b="1">
                <a:solidFill>
                  <a:schemeClr val="accent2"/>
                </a:solidFill>
              </a:rPr>
              <a:t>Authorization infrastructure</a:t>
            </a:r>
            <a:endParaRPr lang="en-CH" sz="1600" b="1">
              <a:solidFill>
                <a:schemeClr val="accent2"/>
              </a:solidFill>
            </a:endParaRPr>
          </a:p>
        </p:txBody>
      </p:sp>
      <p:pic>
        <p:nvPicPr>
          <p:cNvPr id="18" name="Graphic 17">
            <a:extLst>
              <a:ext uri="{FF2B5EF4-FFF2-40B4-BE49-F238E27FC236}">
                <a16:creationId xmlns:a16="http://schemas.microsoft.com/office/drawing/2014/main" id="{EB536C1E-A03A-E90C-F3B3-85422A4EE39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2441729"/>
            <a:ext cx="738938" cy="738938"/>
          </a:xfrm>
          <a:prstGeom prst="rect">
            <a:avLst/>
          </a:prstGeom>
        </p:spPr>
      </p:pic>
      <p:pic>
        <p:nvPicPr>
          <p:cNvPr id="19" name="Graphic 18">
            <a:extLst>
              <a:ext uri="{FF2B5EF4-FFF2-40B4-BE49-F238E27FC236}">
                <a16:creationId xmlns:a16="http://schemas.microsoft.com/office/drawing/2014/main" id="{48C98196-550C-E5E9-87DF-B189C79D007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4251418"/>
            <a:ext cx="417199" cy="417199"/>
          </a:xfrm>
          <a:prstGeom prst="rect">
            <a:avLst/>
          </a:prstGeom>
        </p:spPr>
      </p:pic>
      <p:grpSp>
        <p:nvGrpSpPr>
          <p:cNvPr id="21" name="Group 20">
            <a:extLst>
              <a:ext uri="{FF2B5EF4-FFF2-40B4-BE49-F238E27FC236}">
                <a16:creationId xmlns:a16="http://schemas.microsoft.com/office/drawing/2014/main" id="{4B870B97-30DF-406F-8FBB-F535F7C76DC4}"/>
              </a:ext>
            </a:extLst>
          </p:cNvPr>
          <p:cNvGrpSpPr/>
          <p:nvPr/>
        </p:nvGrpSpPr>
        <p:grpSpPr>
          <a:xfrm>
            <a:off x="3808109" y="2211330"/>
            <a:ext cx="485308" cy="485308"/>
            <a:chOff x="1084022" y="2454887"/>
            <a:chExt cx="485308" cy="485308"/>
          </a:xfrm>
        </p:grpSpPr>
        <p:sp>
          <p:nvSpPr>
            <p:cNvPr id="3" name="Oval 2">
              <a:extLst>
                <a:ext uri="{FF2B5EF4-FFF2-40B4-BE49-F238E27FC236}">
                  <a16:creationId xmlns:a16="http://schemas.microsoft.com/office/drawing/2014/main" id="{74A92E33-F92D-4059-B9EF-5C05AD7ED25D}"/>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B07B2A7C-41B6-4D1D-959D-80440D04FC6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sp>
        <p:nvSpPr>
          <p:cNvPr id="38" name="Rectangle 37">
            <a:extLst>
              <a:ext uri="{FF2B5EF4-FFF2-40B4-BE49-F238E27FC236}">
                <a16:creationId xmlns:a16="http://schemas.microsoft.com/office/drawing/2014/main" id="{94F5219E-F06B-4B97-BD26-072C3383471B}"/>
              </a:ext>
            </a:extLst>
          </p:cNvPr>
          <p:cNvSpPr/>
          <p:nvPr/>
        </p:nvSpPr>
        <p:spPr>
          <a:xfrm>
            <a:off x="8836591" y="1707064"/>
            <a:ext cx="2956807" cy="6694140"/>
          </a:xfrm>
          <a:prstGeom prst="rect">
            <a:avLst/>
          </a:prstGeom>
        </p:spPr>
        <p:txBody>
          <a:bodyPr wrap="square" lIns="91440" tIns="45720" rIns="91440" bIns="45720" anchor="t">
            <a:spAutoFit/>
          </a:bodyPr>
          <a:lstStyle/>
          <a:p>
            <a:pPr>
              <a:spcAft>
                <a:spcPts val="600"/>
              </a:spcAft>
            </a:pPr>
            <a:r>
              <a:rPr lang="en-US" b="1"/>
              <a:t>Validated user’s journey</a:t>
            </a:r>
          </a:p>
          <a:p>
            <a:pPr marL="342900" indent="-342900">
              <a:spcAft>
                <a:spcPts val="600"/>
              </a:spcAft>
              <a:buAutoNum type="arabicPeriod"/>
            </a:pPr>
            <a:r>
              <a:rPr lang="en-US" sz="1600" err="1"/>
              <a:t>eBanking</a:t>
            </a:r>
            <a:r>
              <a:rPr lang="en-US" sz="1600"/>
              <a:t> user upgrades App in the App store as usual</a:t>
            </a:r>
          </a:p>
          <a:p>
            <a:pPr marL="342900" indent="-342900">
              <a:spcAft>
                <a:spcPts val="600"/>
              </a:spcAft>
              <a:buFontTx/>
              <a:buAutoNum type="arabicPeriod"/>
            </a:pPr>
            <a:r>
              <a:rPr lang="en-US" sz="1600"/>
              <a:t>User opens the App, not even realizing  they’re connecting to the SCION internet via a SCION Network Access Point (SNAP)</a:t>
            </a:r>
          </a:p>
          <a:p>
            <a:pPr marL="342900" indent="-342900">
              <a:spcAft>
                <a:spcPts val="600"/>
              </a:spcAft>
              <a:buFontTx/>
              <a:buAutoNum type="arabicPeriod"/>
            </a:pPr>
            <a:r>
              <a:rPr lang="en-US" sz="1600"/>
              <a:t>The Hidden Path Service checks and gives them access to the authorization service</a:t>
            </a:r>
          </a:p>
          <a:p>
            <a:pPr marL="342900" indent="-342900">
              <a:spcAft>
                <a:spcPts val="600"/>
              </a:spcAft>
              <a:buFontTx/>
              <a:buAutoNum type="arabicPeriod"/>
            </a:pPr>
            <a:r>
              <a:rPr lang="en-US" sz="1600"/>
              <a:t>User enters </a:t>
            </a:r>
            <a:r>
              <a:rPr lang="en-US" sz="1600" err="1"/>
              <a:t>eBanking</a:t>
            </a:r>
            <a:r>
              <a:rPr lang="en-US" sz="1600"/>
              <a:t> login credentials in their App</a:t>
            </a:r>
          </a:p>
          <a:p>
            <a:pPr marL="342900" indent="-342900">
              <a:spcAft>
                <a:spcPts val="600"/>
              </a:spcAft>
              <a:buFontTx/>
              <a:buAutoNum type="arabicPeriod"/>
            </a:pPr>
            <a:r>
              <a:rPr lang="en-US" sz="1600"/>
              <a:t>All is correct, and they gain access to </a:t>
            </a:r>
            <a:r>
              <a:rPr lang="en-US" sz="1600" err="1"/>
              <a:t>eBanking</a:t>
            </a:r>
            <a:r>
              <a:rPr lang="en-US" sz="1600"/>
              <a:t> on a single use, isolated hidden path</a:t>
            </a:r>
            <a:endParaRPr lang="en-US" sz="1600">
              <a:solidFill>
                <a:schemeClr val="accent3"/>
              </a:solidFill>
            </a:endParaRPr>
          </a:p>
          <a:p>
            <a:pPr marL="342900" indent="-342900">
              <a:spcAft>
                <a:spcPts val="600"/>
              </a:spcAft>
              <a:buFontTx/>
              <a:buAutoNum type="arabicPeriod"/>
            </a:pPr>
            <a:endParaRPr lang="en-US" sz="1600"/>
          </a:p>
          <a:p>
            <a:pPr marL="342900" indent="-342900">
              <a:spcAft>
                <a:spcPts val="600"/>
              </a:spcAft>
              <a:buFontTx/>
              <a:buAutoNum type="arabicPeriod"/>
            </a:pPr>
            <a:endParaRPr lang="en-US" sz="1600"/>
          </a:p>
          <a:p>
            <a:pPr marL="342900" indent="-342900">
              <a:spcAft>
                <a:spcPts val="600"/>
              </a:spcAft>
              <a:buFontTx/>
              <a:buAutoNum type="arabicPeriod"/>
            </a:pPr>
            <a:endParaRPr lang="en-US" sz="1600"/>
          </a:p>
          <a:p>
            <a:pPr marL="342900" indent="-342900">
              <a:spcAft>
                <a:spcPts val="600"/>
              </a:spcAft>
              <a:buAutoNum type="arabicPeriod"/>
            </a:pPr>
            <a:endParaRPr lang="en-US" sz="1600"/>
          </a:p>
          <a:p>
            <a:pPr>
              <a:spcAft>
                <a:spcPts val="600"/>
              </a:spcAft>
            </a:pPr>
            <a:endParaRPr lang="en-US">
              <a:solidFill>
                <a:schemeClr val="accent3"/>
              </a:solidFill>
            </a:endParaRPr>
          </a:p>
          <a:p>
            <a:pPr marL="342900" indent="-342900">
              <a:spcAft>
                <a:spcPts val="600"/>
              </a:spcAft>
              <a:buAutoNum type="arabicPeriod"/>
            </a:pPr>
            <a:endParaRPr lang="en-US"/>
          </a:p>
        </p:txBody>
      </p:sp>
      <p:sp>
        <p:nvSpPr>
          <p:cNvPr id="23" name="TextBox 22">
            <a:extLst>
              <a:ext uri="{FF2B5EF4-FFF2-40B4-BE49-F238E27FC236}">
                <a16:creationId xmlns:a16="http://schemas.microsoft.com/office/drawing/2014/main" id="{68202850-2BCF-41C2-DB89-E13CACF9B6EF}"/>
              </a:ext>
            </a:extLst>
          </p:cNvPr>
          <p:cNvSpPr txBox="1"/>
          <p:nvPr/>
        </p:nvSpPr>
        <p:spPr>
          <a:xfrm>
            <a:off x="1754757" y="4490274"/>
            <a:ext cx="466474" cy="246221"/>
          </a:xfrm>
          <a:prstGeom prst="rect">
            <a:avLst/>
          </a:prstGeom>
          <a:noFill/>
        </p:spPr>
        <p:txBody>
          <a:bodyPr wrap="none" lIns="0" tIns="0" rIns="0" bIns="0" rtlCol="0">
            <a:spAutoFit/>
          </a:bodyPr>
          <a:lstStyle/>
          <a:p>
            <a:pPr algn="l"/>
            <a:r>
              <a:rPr lang="en-CH" sz="1600" b="1">
                <a:solidFill>
                  <a:schemeClr val="tx2"/>
                </a:solidFill>
              </a:rPr>
              <a:t>SNAP</a:t>
            </a:r>
          </a:p>
        </p:txBody>
      </p:sp>
      <p:sp>
        <p:nvSpPr>
          <p:cNvPr id="32" name="TextBox 31">
            <a:extLst>
              <a:ext uri="{FF2B5EF4-FFF2-40B4-BE49-F238E27FC236}">
                <a16:creationId xmlns:a16="http://schemas.microsoft.com/office/drawing/2014/main" id="{94446AFE-90FD-09AB-F31D-9EA1F06F9057}"/>
              </a:ext>
            </a:extLst>
          </p:cNvPr>
          <p:cNvSpPr txBox="1"/>
          <p:nvPr/>
        </p:nvSpPr>
        <p:spPr>
          <a:xfrm>
            <a:off x="2757784" y="3648711"/>
            <a:ext cx="2580979" cy="246221"/>
          </a:xfrm>
          <a:prstGeom prst="rect">
            <a:avLst/>
          </a:prstGeom>
          <a:noFill/>
        </p:spPr>
        <p:txBody>
          <a:bodyPr wrap="square" lIns="0" tIns="0" rIns="0" bIns="0" rtlCol="0">
            <a:spAutoFit/>
          </a:bodyPr>
          <a:lstStyle/>
          <a:p>
            <a:pPr algn="ctr"/>
            <a:r>
              <a:rPr lang="en-CH" sz="1600"/>
              <a:t>Hidden Path</a:t>
            </a:r>
            <a:r>
              <a:rPr lang="en-US" sz="1600"/>
              <a:t> </a:t>
            </a:r>
            <a:r>
              <a:rPr lang="en-CH" sz="1600"/>
              <a:t>Service</a:t>
            </a:r>
          </a:p>
        </p:txBody>
      </p:sp>
      <p:pic>
        <p:nvPicPr>
          <p:cNvPr id="40" name="Graphic 39">
            <a:extLst>
              <a:ext uri="{FF2B5EF4-FFF2-40B4-BE49-F238E27FC236}">
                <a16:creationId xmlns:a16="http://schemas.microsoft.com/office/drawing/2014/main" id="{08DFCCC4-556F-41A7-807D-D325776D0103}"/>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661247" y="2968954"/>
            <a:ext cx="738938" cy="738938"/>
          </a:xfrm>
          <a:prstGeom prst="rect">
            <a:avLst/>
          </a:prstGeom>
        </p:spPr>
      </p:pic>
      <p:pic>
        <p:nvPicPr>
          <p:cNvPr id="41" name="Graphic 40">
            <a:extLst>
              <a:ext uri="{FF2B5EF4-FFF2-40B4-BE49-F238E27FC236}">
                <a16:creationId xmlns:a16="http://schemas.microsoft.com/office/drawing/2014/main" id="{F82641C6-EA21-4DDF-A1F7-894332AB936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3118347"/>
            <a:ext cx="417199" cy="417199"/>
          </a:xfrm>
          <a:prstGeom prst="rect">
            <a:avLst/>
          </a:prstGeom>
        </p:spPr>
      </p:pic>
      <p:cxnSp>
        <p:nvCxnSpPr>
          <p:cNvPr id="24" name="Connector: Elbow 23">
            <a:extLst>
              <a:ext uri="{FF2B5EF4-FFF2-40B4-BE49-F238E27FC236}">
                <a16:creationId xmlns:a16="http://schemas.microsoft.com/office/drawing/2014/main" id="{C088EDBC-2DDC-440F-A7AF-8B1B4A56340D}"/>
              </a:ext>
            </a:extLst>
          </p:cNvPr>
          <p:cNvCxnSpPr>
            <a:cxnSpLocks/>
          </p:cNvCxnSpPr>
          <p:nvPr/>
        </p:nvCxnSpPr>
        <p:spPr>
          <a:xfrm>
            <a:off x="1433416" y="4201297"/>
            <a:ext cx="4477574" cy="279823"/>
          </a:xfrm>
          <a:prstGeom prst="bentConnector3">
            <a:avLst>
              <a:gd name="adj1" fmla="val 93906"/>
            </a:avLst>
          </a:prstGeom>
          <a:ln w="28575">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4AF5F4F-8B19-4D1E-BC46-F84E5B4FBEC6}"/>
              </a:ext>
            </a:extLst>
          </p:cNvPr>
          <p:cNvGrpSpPr/>
          <p:nvPr/>
        </p:nvGrpSpPr>
        <p:grpSpPr>
          <a:xfrm>
            <a:off x="1735493" y="3977303"/>
            <a:ext cx="485308" cy="485308"/>
            <a:chOff x="1084022" y="2454887"/>
            <a:chExt cx="485308" cy="485308"/>
          </a:xfrm>
        </p:grpSpPr>
        <p:sp>
          <p:nvSpPr>
            <p:cNvPr id="36" name="Oval 35">
              <a:extLst>
                <a:ext uri="{FF2B5EF4-FFF2-40B4-BE49-F238E27FC236}">
                  <a16:creationId xmlns:a16="http://schemas.microsoft.com/office/drawing/2014/main" id="{5DC5B600-7B8B-434E-81FA-7B84447C5886}"/>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2A4BCFD1-A9EF-43D5-B82B-3A6515D6E5D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grpSp>
        <p:nvGrpSpPr>
          <p:cNvPr id="43" name="Group 42">
            <a:extLst>
              <a:ext uri="{FF2B5EF4-FFF2-40B4-BE49-F238E27FC236}">
                <a16:creationId xmlns:a16="http://schemas.microsoft.com/office/drawing/2014/main" id="{0FB36854-48FB-3086-6A3D-2FEFB725685E}"/>
              </a:ext>
            </a:extLst>
          </p:cNvPr>
          <p:cNvGrpSpPr/>
          <p:nvPr/>
        </p:nvGrpSpPr>
        <p:grpSpPr>
          <a:xfrm>
            <a:off x="364639" y="3031107"/>
            <a:ext cx="1230714" cy="2440622"/>
            <a:chOff x="364639" y="3031107"/>
            <a:chExt cx="1230714" cy="2440622"/>
          </a:xfrm>
        </p:grpSpPr>
        <p:pic>
          <p:nvPicPr>
            <p:cNvPr id="22" name="Picture 21" descr="A blue cell phone with a black border&#10;&#10;AI-generated content may be incorrect.">
              <a:extLst>
                <a:ext uri="{FF2B5EF4-FFF2-40B4-BE49-F238E27FC236}">
                  <a16:creationId xmlns:a16="http://schemas.microsoft.com/office/drawing/2014/main" id="{19C9A14C-D406-7B7E-20AC-35B1EEC94B1C}"/>
                </a:ext>
              </a:extLst>
            </p:cNvPr>
            <p:cNvPicPr>
              <a:picLocks noChangeAspect="1"/>
            </p:cNvPicPr>
            <p:nvPr/>
          </p:nvPicPr>
          <p:blipFill>
            <a:blip r:embed="rId13">
              <a:extLst>
                <a:ext uri="{28A0092B-C50C-407E-A947-70E740481C1C}">
                  <a14:useLocalDpi xmlns:a14="http://schemas.microsoft.com/office/drawing/2010/main" val="0"/>
                </a:ext>
              </a:extLst>
            </a:blip>
            <a:srcRect l="27462" t="2677" r="27021" b="7060"/>
            <a:stretch>
              <a:fillRect/>
            </a:stretch>
          </p:blipFill>
          <p:spPr>
            <a:xfrm>
              <a:off x="364639" y="3031107"/>
              <a:ext cx="1230714" cy="2440622"/>
            </a:xfrm>
            <a:prstGeom prst="rect">
              <a:avLst/>
            </a:prstGeom>
            <a:ln>
              <a:noFill/>
            </a:ln>
          </p:spPr>
        </p:pic>
        <p:grpSp>
          <p:nvGrpSpPr>
            <p:cNvPr id="28" name="Group 27">
              <a:extLst>
                <a:ext uri="{FF2B5EF4-FFF2-40B4-BE49-F238E27FC236}">
                  <a16:creationId xmlns:a16="http://schemas.microsoft.com/office/drawing/2014/main" id="{76ECA36F-E45A-766E-541A-45E92532CEBE}"/>
                </a:ext>
              </a:extLst>
            </p:cNvPr>
            <p:cNvGrpSpPr/>
            <p:nvPr/>
          </p:nvGrpSpPr>
          <p:grpSpPr>
            <a:xfrm>
              <a:off x="491163" y="3925598"/>
              <a:ext cx="751120" cy="651641"/>
              <a:chOff x="491163" y="3925598"/>
              <a:chExt cx="751120" cy="651641"/>
            </a:xfrm>
          </p:grpSpPr>
          <p:sp>
            <p:nvSpPr>
              <p:cNvPr id="33" name="Rectangle: Rounded Corners 32">
                <a:extLst>
                  <a:ext uri="{FF2B5EF4-FFF2-40B4-BE49-F238E27FC236}">
                    <a16:creationId xmlns:a16="http://schemas.microsoft.com/office/drawing/2014/main" id="{35218FE2-D0C1-CAE6-0F10-CFEB5269E378}"/>
                  </a:ext>
                </a:extLst>
              </p:cNvPr>
              <p:cNvSpPr/>
              <p:nvPr/>
            </p:nvSpPr>
            <p:spPr>
              <a:xfrm>
                <a:off x="536829" y="3925598"/>
                <a:ext cx="659788" cy="651641"/>
              </a:xfrm>
              <a:prstGeom prst="roundRect">
                <a:avLst>
                  <a:gd name="adj" fmla="val 10430"/>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39" name="Graphic 47">
                <a:extLst>
                  <a:ext uri="{FF2B5EF4-FFF2-40B4-BE49-F238E27FC236}">
                    <a16:creationId xmlns:a16="http://schemas.microsoft.com/office/drawing/2014/main" id="{3F163736-1B37-E979-44A3-BF743E67A688}"/>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86723" y="4006878"/>
                <a:ext cx="360000" cy="360000"/>
              </a:xfrm>
              <a:prstGeom prst="rect">
                <a:avLst/>
              </a:prstGeom>
            </p:spPr>
          </p:pic>
          <p:sp>
            <p:nvSpPr>
              <p:cNvPr id="42" name="Rectangle 41">
                <a:extLst>
                  <a:ext uri="{FF2B5EF4-FFF2-40B4-BE49-F238E27FC236}">
                    <a16:creationId xmlns:a16="http://schemas.microsoft.com/office/drawing/2014/main" id="{4BBD5EBD-B661-84B8-F292-06516D286BF4}"/>
                  </a:ext>
                </a:extLst>
              </p:cNvPr>
              <p:cNvSpPr/>
              <p:nvPr/>
            </p:nvSpPr>
            <p:spPr>
              <a:xfrm>
                <a:off x="491163" y="4313088"/>
                <a:ext cx="7511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B365D"/>
                    </a:solidFill>
                    <a:effectLst/>
                    <a:uLnTx/>
                    <a:uFillTx/>
                  </a:rPr>
                  <a:t>E-banking</a:t>
                </a:r>
              </a:p>
            </p:txBody>
          </p:sp>
        </p:grpSp>
        <p:grpSp>
          <p:nvGrpSpPr>
            <p:cNvPr id="29" name="Group 28">
              <a:extLst>
                <a:ext uri="{FF2B5EF4-FFF2-40B4-BE49-F238E27FC236}">
                  <a16:creationId xmlns:a16="http://schemas.microsoft.com/office/drawing/2014/main" id="{DAA06EAE-38E5-DAE0-E6D4-CE37CC7F2786}"/>
                </a:ext>
              </a:extLst>
            </p:cNvPr>
            <p:cNvGrpSpPr/>
            <p:nvPr/>
          </p:nvGrpSpPr>
          <p:grpSpPr>
            <a:xfrm>
              <a:off x="1075870" y="4020283"/>
              <a:ext cx="462271" cy="462271"/>
              <a:chOff x="1075870" y="4020283"/>
              <a:chExt cx="365760" cy="365760"/>
            </a:xfrm>
            <a:effectLst>
              <a:outerShdw blurRad="50800" dist="38100" dir="5400000" algn="t" rotWithShape="0">
                <a:prstClr val="black">
                  <a:alpha val="40000"/>
                </a:prstClr>
              </a:outerShdw>
            </a:effectLst>
          </p:grpSpPr>
          <p:sp>
            <p:nvSpPr>
              <p:cNvPr id="30" name="Oval 29">
                <a:extLst>
                  <a:ext uri="{FF2B5EF4-FFF2-40B4-BE49-F238E27FC236}">
                    <a16:creationId xmlns:a16="http://schemas.microsoft.com/office/drawing/2014/main" id="{6A39916D-74FE-C382-B4B1-11621356D9B2}"/>
                  </a:ext>
                </a:extLst>
              </p:cNvPr>
              <p:cNvSpPr/>
              <p:nvPr/>
            </p:nvSpPr>
            <p:spPr>
              <a:xfrm>
                <a:off x="1075870" y="4020283"/>
                <a:ext cx="365760" cy="36576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31" name="Picture 30" descr="A blue and black logo&#10;&#10;Description automatically generated">
                <a:extLst>
                  <a:ext uri="{FF2B5EF4-FFF2-40B4-BE49-F238E27FC236}">
                    <a16:creationId xmlns:a16="http://schemas.microsoft.com/office/drawing/2014/main" id="{18809489-9847-8041-FAB9-7C11D194BBDF}"/>
                  </a:ext>
                </a:extLst>
              </p:cNvPr>
              <p:cNvPicPr>
                <a:picLocks noChangeAspect="1"/>
              </p:cNvPicPr>
              <p:nvPr/>
            </p:nvPicPr>
            <p:blipFill rotWithShape="1">
              <a:blip r:embed="rId15">
                <a:extLst>
                  <a:ext uri="{28A0092B-C50C-407E-A947-70E740481C1C}">
                    <a14:useLocalDpi xmlns:a14="http://schemas.microsoft.com/office/drawing/2010/main" val="0"/>
                  </a:ext>
                </a:extLst>
              </a:blip>
              <a:srcRect l="16123" t="9111" r="13726" b="32718"/>
              <a:stretch/>
            </p:blipFill>
            <p:spPr>
              <a:xfrm>
                <a:off x="1145599" y="4085343"/>
                <a:ext cx="226302" cy="243803"/>
              </a:xfrm>
              <a:prstGeom prst="rect">
                <a:avLst/>
              </a:prstGeom>
              <a:ln>
                <a:noFill/>
              </a:ln>
            </p:spPr>
          </p:pic>
        </p:grpSp>
      </p:grpSp>
    </p:spTree>
    <p:extLst>
      <p:ext uri="{BB962C8B-B14F-4D97-AF65-F5344CB8AC3E}">
        <p14:creationId xmlns:p14="http://schemas.microsoft.com/office/powerpoint/2010/main" val="2644296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3A52E-C363-225D-CDDB-86FEDB67958C}"/>
            </a:ext>
          </a:extLst>
        </p:cNvPr>
        <p:cNvGrpSpPr/>
        <p:nvPr/>
      </p:nvGrpSpPr>
      <p:grpSpPr>
        <a:xfrm>
          <a:off x="0" y="0"/>
          <a:ext cx="0" cy="0"/>
          <a:chOff x="0" y="0"/>
          <a:chExt cx="0" cy="0"/>
        </a:xfrm>
      </p:grpSpPr>
      <p:graphicFrame>
        <p:nvGraphicFramePr>
          <p:cNvPr id="67" name="think-cell data - do not delete" hidden="1">
            <a:extLst>
              <a:ext uri="{FF2B5EF4-FFF2-40B4-BE49-F238E27FC236}">
                <a16:creationId xmlns:a16="http://schemas.microsoft.com/office/drawing/2014/main" id="{36670273-F3A4-6AEE-756A-13F9DD9EE86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67" name="think-cell data - do not delete" hidden="1">
                        <a:extLst>
                          <a:ext uri="{FF2B5EF4-FFF2-40B4-BE49-F238E27FC236}">
                            <a16:creationId xmlns:a16="http://schemas.microsoft.com/office/drawing/2014/main" id="{36670273-F3A4-6AEE-756A-13F9DD9EE8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AA9B474-5D3F-D802-0932-3A8400B75C78}"/>
              </a:ext>
            </a:extLst>
          </p:cNvPr>
          <p:cNvSpPr>
            <a:spLocks noGrp="1"/>
          </p:cNvSpPr>
          <p:nvPr>
            <p:ph type="title"/>
          </p:nvPr>
        </p:nvSpPr>
        <p:spPr/>
        <p:txBody>
          <a:bodyPr vert="horz"/>
          <a:lstStyle/>
          <a:p>
            <a:r>
              <a:rPr lang="en-US"/>
              <a:t>Isolation in action: Critical services behind SCION </a:t>
            </a:r>
          </a:p>
        </p:txBody>
      </p:sp>
      <p:sp>
        <p:nvSpPr>
          <p:cNvPr id="20" name="Footer Placeholder 19">
            <a:extLst>
              <a:ext uri="{FF2B5EF4-FFF2-40B4-BE49-F238E27FC236}">
                <a16:creationId xmlns:a16="http://schemas.microsoft.com/office/drawing/2014/main" id="{8DFD7677-BD8C-48F3-AA1C-BCF3FFBB19C0}"/>
              </a:ext>
            </a:extLst>
          </p:cNvPr>
          <p:cNvSpPr>
            <a:spLocks noGrp="1"/>
          </p:cNvSpPr>
          <p:nvPr>
            <p:ph type="ftr" sz="quarter" idx="11"/>
          </p:nvPr>
        </p:nvSpPr>
        <p:spPr/>
        <p:txBody>
          <a:bodyPr/>
          <a:lstStyle/>
          <a:p>
            <a:r>
              <a:rPr lang="en-US"/>
              <a:t>©2026 Anapaya. All Rights Reserved. </a:t>
            </a:r>
          </a:p>
        </p:txBody>
      </p:sp>
      <p:grpSp>
        <p:nvGrpSpPr>
          <p:cNvPr id="4" name="Group 3">
            <a:extLst>
              <a:ext uri="{FF2B5EF4-FFF2-40B4-BE49-F238E27FC236}">
                <a16:creationId xmlns:a16="http://schemas.microsoft.com/office/drawing/2014/main" id="{A7811C1D-AEA8-D690-6530-436EEC36041F}"/>
              </a:ext>
            </a:extLst>
          </p:cNvPr>
          <p:cNvGrpSpPr/>
          <p:nvPr/>
        </p:nvGrpSpPr>
        <p:grpSpPr>
          <a:xfrm>
            <a:off x="1979299" y="2516624"/>
            <a:ext cx="4142384" cy="2899669"/>
            <a:chOff x="4177773" y="2850537"/>
            <a:chExt cx="2365437" cy="1655806"/>
          </a:xfrm>
        </p:grpSpPr>
        <p:pic>
          <p:nvPicPr>
            <p:cNvPr id="5" name="Graphic 4">
              <a:extLst>
                <a:ext uri="{FF2B5EF4-FFF2-40B4-BE49-F238E27FC236}">
                  <a16:creationId xmlns:a16="http://schemas.microsoft.com/office/drawing/2014/main" id="{8DC8A085-B6A7-969A-64E9-A4CF994FDF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7773" y="2850537"/>
              <a:ext cx="2365437" cy="1655806"/>
            </a:xfrm>
            <a:prstGeom prst="rect">
              <a:avLst/>
            </a:prstGeom>
          </p:spPr>
        </p:pic>
        <p:grpSp>
          <p:nvGrpSpPr>
            <p:cNvPr id="6" name="Group 5">
              <a:extLst>
                <a:ext uri="{FF2B5EF4-FFF2-40B4-BE49-F238E27FC236}">
                  <a16:creationId xmlns:a16="http://schemas.microsoft.com/office/drawing/2014/main" id="{DC91581E-8942-5E39-62DD-3087E7B4BE55}"/>
                </a:ext>
              </a:extLst>
            </p:cNvPr>
            <p:cNvGrpSpPr/>
            <p:nvPr/>
          </p:nvGrpSpPr>
          <p:grpSpPr>
            <a:xfrm>
              <a:off x="4832027" y="3842727"/>
              <a:ext cx="1056928" cy="560499"/>
              <a:chOff x="5395793" y="2862269"/>
              <a:chExt cx="1133218" cy="600957"/>
            </a:xfrm>
          </p:grpSpPr>
          <p:pic>
            <p:nvPicPr>
              <p:cNvPr id="7" name="Graphic 6">
                <a:extLst>
                  <a:ext uri="{FF2B5EF4-FFF2-40B4-BE49-F238E27FC236}">
                    <a16:creationId xmlns:a16="http://schemas.microsoft.com/office/drawing/2014/main" id="{0EAB1468-13BB-1890-F434-420411100C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5793" y="2862269"/>
                <a:ext cx="1133218" cy="216000"/>
              </a:xfrm>
              <a:prstGeom prst="rect">
                <a:avLst/>
              </a:prstGeom>
            </p:spPr>
          </p:pic>
          <p:sp>
            <p:nvSpPr>
              <p:cNvPr id="8" name="Rectangle 7">
                <a:extLst>
                  <a:ext uri="{FF2B5EF4-FFF2-40B4-BE49-F238E27FC236}">
                    <a16:creationId xmlns:a16="http://schemas.microsoft.com/office/drawing/2014/main" id="{78918195-8419-7D99-1A41-B5C4DB8D54DB}"/>
                  </a:ext>
                </a:extLst>
              </p:cNvPr>
              <p:cNvSpPr/>
              <p:nvPr/>
            </p:nvSpPr>
            <p:spPr>
              <a:xfrm>
                <a:off x="5448405" y="3067235"/>
                <a:ext cx="1027995" cy="395991"/>
              </a:xfrm>
              <a:prstGeom prst="rect">
                <a:avLst/>
              </a:prstGeom>
            </p:spPr>
            <p:txBody>
              <a:bodyPr wrap="none">
                <a:spAutoFit/>
              </a:bodyPr>
              <a:lstStyle/>
              <a:p>
                <a:pPr algn="ctr"/>
                <a:r>
                  <a:rPr lang="en-US" b="1"/>
                  <a:t>Internet</a:t>
                </a:r>
              </a:p>
            </p:txBody>
          </p:sp>
        </p:grpSp>
      </p:grpSp>
      <p:sp>
        <p:nvSpPr>
          <p:cNvPr id="23" name="TextBox 22">
            <a:extLst>
              <a:ext uri="{FF2B5EF4-FFF2-40B4-BE49-F238E27FC236}">
                <a16:creationId xmlns:a16="http://schemas.microsoft.com/office/drawing/2014/main" id="{68202850-2BCF-41C2-DB89-E13CACF9B6EF}"/>
              </a:ext>
            </a:extLst>
          </p:cNvPr>
          <p:cNvSpPr txBox="1"/>
          <p:nvPr/>
        </p:nvSpPr>
        <p:spPr>
          <a:xfrm>
            <a:off x="1754757" y="4490274"/>
            <a:ext cx="466474" cy="246221"/>
          </a:xfrm>
          <a:prstGeom prst="rect">
            <a:avLst/>
          </a:prstGeom>
          <a:noFill/>
        </p:spPr>
        <p:txBody>
          <a:bodyPr wrap="none" lIns="0" tIns="0" rIns="0" bIns="0" rtlCol="0">
            <a:spAutoFit/>
          </a:bodyPr>
          <a:lstStyle/>
          <a:p>
            <a:pPr algn="l"/>
            <a:r>
              <a:rPr lang="en-CH" sz="1600" b="1">
                <a:solidFill>
                  <a:schemeClr val="tx2"/>
                </a:solidFill>
              </a:rPr>
              <a:t>SNAP</a:t>
            </a:r>
          </a:p>
        </p:txBody>
      </p:sp>
      <p:sp>
        <p:nvSpPr>
          <p:cNvPr id="25" name="Rectangle: Rounded Corners 24">
            <a:extLst>
              <a:ext uri="{FF2B5EF4-FFF2-40B4-BE49-F238E27FC236}">
                <a16:creationId xmlns:a16="http://schemas.microsoft.com/office/drawing/2014/main" id="{8577EB85-CA4F-29B2-3A78-FC44D8156191}"/>
              </a:ext>
            </a:extLst>
          </p:cNvPr>
          <p:cNvSpPr/>
          <p:nvPr/>
        </p:nvSpPr>
        <p:spPr>
          <a:xfrm>
            <a:off x="6130516" y="2336800"/>
            <a:ext cx="1985845" cy="3079493"/>
          </a:xfrm>
          <a:prstGeom prst="roundRect">
            <a:avLst>
              <a:gd name="adj" fmla="val 5375"/>
            </a:avLst>
          </a:prstGeom>
          <a:solidFill>
            <a:schemeClr val="accent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0939D8B-4DE5-4A71-2939-784DA47C5537}"/>
              </a:ext>
            </a:extLst>
          </p:cNvPr>
          <p:cNvSpPr txBox="1"/>
          <p:nvPr/>
        </p:nvSpPr>
        <p:spPr>
          <a:xfrm>
            <a:off x="6504341" y="4729927"/>
            <a:ext cx="1238195" cy="492443"/>
          </a:xfrm>
          <a:prstGeom prst="rect">
            <a:avLst/>
          </a:prstGeom>
          <a:noFill/>
        </p:spPr>
        <p:txBody>
          <a:bodyPr wrap="square" lIns="0" tIns="0" rIns="0" bIns="0" rtlCol="0">
            <a:spAutoFit/>
          </a:bodyPr>
          <a:lstStyle/>
          <a:p>
            <a:pPr algn="ctr"/>
            <a:r>
              <a:rPr lang="en-US" sz="1600" b="1">
                <a:solidFill>
                  <a:schemeClr val="accent2"/>
                </a:solidFill>
              </a:rPr>
              <a:t>eBanking infrastructure</a:t>
            </a:r>
            <a:endParaRPr lang="en-CH" sz="1600" b="1">
              <a:solidFill>
                <a:schemeClr val="accent2"/>
              </a:solidFill>
            </a:endParaRPr>
          </a:p>
        </p:txBody>
      </p:sp>
      <p:pic>
        <p:nvPicPr>
          <p:cNvPr id="27" name="Graphic 26">
            <a:extLst>
              <a:ext uri="{FF2B5EF4-FFF2-40B4-BE49-F238E27FC236}">
                <a16:creationId xmlns:a16="http://schemas.microsoft.com/office/drawing/2014/main" id="{391848B7-4602-2ECF-D3E5-5EF262AE55C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3990989"/>
            <a:ext cx="738938" cy="738938"/>
          </a:xfrm>
          <a:prstGeom prst="rect">
            <a:avLst/>
          </a:prstGeom>
        </p:spPr>
      </p:pic>
      <p:sp>
        <p:nvSpPr>
          <p:cNvPr id="32" name="TextBox 31">
            <a:extLst>
              <a:ext uri="{FF2B5EF4-FFF2-40B4-BE49-F238E27FC236}">
                <a16:creationId xmlns:a16="http://schemas.microsoft.com/office/drawing/2014/main" id="{94446AFE-90FD-09AB-F31D-9EA1F06F9057}"/>
              </a:ext>
            </a:extLst>
          </p:cNvPr>
          <p:cNvSpPr txBox="1"/>
          <p:nvPr/>
        </p:nvSpPr>
        <p:spPr>
          <a:xfrm>
            <a:off x="2757784" y="3648711"/>
            <a:ext cx="2580979" cy="246221"/>
          </a:xfrm>
          <a:prstGeom prst="rect">
            <a:avLst/>
          </a:prstGeom>
          <a:noFill/>
        </p:spPr>
        <p:txBody>
          <a:bodyPr wrap="square" lIns="0" tIns="0" rIns="0" bIns="0" rtlCol="0">
            <a:spAutoFit/>
          </a:bodyPr>
          <a:lstStyle/>
          <a:p>
            <a:pPr algn="ctr"/>
            <a:r>
              <a:rPr lang="en-CH" sz="1600"/>
              <a:t>Hidden Path</a:t>
            </a:r>
            <a:r>
              <a:rPr lang="en-US" sz="1600"/>
              <a:t> </a:t>
            </a:r>
            <a:r>
              <a:rPr lang="en-CH" sz="1600"/>
              <a:t>Service</a:t>
            </a:r>
          </a:p>
        </p:txBody>
      </p:sp>
      <p:pic>
        <p:nvPicPr>
          <p:cNvPr id="68" name="Graphic 67">
            <a:extLst>
              <a:ext uri="{FF2B5EF4-FFF2-40B4-BE49-F238E27FC236}">
                <a16:creationId xmlns:a16="http://schemas.microsoft.com/office/drawing/2014/main" id="{21F26A70-7E5C-B04A-7BFC-55D8648632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37016" y="1476148"/>
            <a:ext cx="622516" cy="622516"/>
          </a:xfrm>
          <a:prstGeom prst="rect">
            <a:avLst/>
          </a:prstGeom>
        </p:spPr>
      </p:pic>
      <p:sp>
        <p:nvSpPr>
          <p:cNvPr id="9" name="TextBox 8">
            <a:extLst>
              <a:ext uri="{FF2B5EF4-FFF2-40B4-BE49-F238E27FC236}">
                <a16:creationId xmlns:a16="http://schemas.microsoft.com/office/drawing/2014/main" id="{F93647B0-77C4-D5AE-9356-700AA2EE06BA}"/>
              </a:ext>
            </a:extLst>
          </p:cNvPr>
          <p:cNvSpPr txBox="1"/>
          <p:nvPr/>
        </p:nvSpPr>
        <p:spPr>
          <a:xfrm>
            <a:off x="6504341" y="3182778"/>
            <a:ext cx="1238195" cy="492443"/>
          </a:xfrm>
          <a:prstGeom prst="rect">
            <a:avLst/>
          </a:prstGeom>
          <a:noFill/>
        </p:spPr>
        <p:txBody>
          <a:bodyPr wrap="square" lIns="0" tIns="0" rIns="0" bIns="0" rtlCol="0">
            <a:spAutoFit/>
          </a:bodyPr>
          <a:lstStyle/>
          <a:p>
            <a:pPr algn="ctr"/>
            <a:r>
              <a:rPr lang="en-US" sz="1600" b="1">
                <a:solidFill>
                  <a:schemeClr val="accent2"/>
                </a:solidFill>
              </a:rPr>
              <a:t>Authorization infrastructure</a:t>
            </a:r>
            <a:endParaRPr lang="en-CH" sz="1600" b="1">
              <a:solidFill>
                <a:schemeClr val="accent2"/>
              </a:solidFill>
            </a:endParaRPr>
          </a:p>
        </p:txBody>
      </p:sp>
      <p:pic>
        <p:nvPicPr>
          <p:cNvPr id="18" name="Graphic 17">
            <a:extLst>
              <a:ext uri="{FF2B5EF4-FFF2-40B4-BE49-F238E27FC236}">
                <a16:creationId xmlns:a16="http://schemas.microsoft.com/office/drawing/2014/main" id="{EB536C1E-A03A-E90C-F3B3-85422A4EE39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2441729"/>
            <a:ext cx="738938" cy="738938"/>
          </a:xfrm>
          <a:prstGeom prst="rect">
            <a:avLst/>
          </a:prstGeom>
        </p:spPr>
      </p:pic>
      <p:pic>
        <p:nvPicPr>
          <p:cNvPr id="19" name="Graphic 18">
            <a:extLst>
              <a:ext uri="{FF2B5EF4-FFF2-40B4-BE49-F238E27FC236}">
                <a16:creationId xmlns:a16="http://schemas.microsoft.com/office/drawing/2014/main" id="{48C98196-550C-E5E9-87DF-B189C79D007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4251418"/>
            <a:ext cx="417199" cy="417199"/>
          </a:xfrm>
          <a:prstGeom prst="rect">
            <a:avLst/>
          </a:prstGeom>
        </p:spPr>
      </p:pic>
      <p:grpSp>
        <p:nvGrpSpPr>
          <p:cNvPr id="21" name="Group 20">
            <a:extLst>
              <a:ext uri="{FF2B5EF4-FFF2-40B4-BE49-F238E27FC236}">
                <a16:creationId xmlns:a16="http://schemas.microsoft.com/office/drawing/2014/main" id="{4B870B97-30DF-406F-8FBB-F535F7C76DC4}"/>
              </a:ext>
            </a:extLst>
          </p:cNvPr>
          <p:cNvGrpSpPr/>
          <p:nvPr/>
        </p:nvGrpSpPr>
        <p:grpSpPr>
          <a:xfrm>
            <a:off x="3808109" y="2211330"/>
            <a:ext cx="485308" cy="485308"/>
            <a:chOff x="1084022" y="2454887"/>
            <a:chExt cx="485308" cy="485308"/>
          </a:xfrm>
        </p:grpSpPr>
        <p:sp>
          <p:nvSpPr>
            <p:cNvPr id="3" name="Oval 2">
              <a:extLst>
                <a:ext uri="{FF2B5EF4-FFF2-40B4-BE49-F238E27FC236}">
                  <a16:creationId xmlns:a16="http://schemas.microsoft.com/office/drawing/2014/main" id="{74A92E33-F92D-4059-B9EF-5C05AD7ED25D}"/>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B07B2A7C-41B6-4D1D-959D-80440D04FC6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grpSp>
        <p:nvGrpSpPr>
          <p:cNvPr id="35" name="Group 34">
            <a:extLst>
              <a:ext uri="{FF2B5EF4-FFF2-40B4-BE49-F238E27FC236}">
                <a16:creationId xmlns:a16="http://schemas.microsoft.com/office/drawing/2014/main" id="{04AF5F4F-8B19-4D1E-BC46-F84E5B4FBEC6}"/>
              </a:ext>
            </a:extLst>
          </p:cNvPr>
          <p:cNvGrpSpPr/>
          <p:nvPr/>
        </p:nvGrpSpPr>
        <p:grpSpPr>
          <a:xfrm>
            <a:off x="1735493" y="3977303"/>
            <a:ext cx="485308" cy="485308"/>
            <a:chOff x="1084022" y="2454887"/>
            <a:chExt cx="485308" cy="485308"/>
          </a:xfrm>
        </p:grpSpPr>
        <p:sp>
          <p:nvSpPr>
            <p:cNvPr id="36" name="Oval 35">
              <a:extLst>
                <a:ext uri="{FF2B5EF4-FFF2-40B4-BE49-F238E27FC236}">
                  <a16:creationId xmlns:a16="http://schemas.microsoft.com/office/drawing/2014/main" id="{5DC5B600-7B8B-434E-81FA-7B84447C5886}"/>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2A4BCFD1-A9EF-43D5-B82B-3A6515D6E5D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sp>
        <p:nvSpPr>
          <p:cNvPr id="38" name="Rectangle 37">
            <a:extLst>
              <a:ext uri="{FF2B5EF4-FFF2-40B4-BE49-F238E27FC236}">
                <a16:creationId xmlns:a16="http://schemas.microsoft.com/office/drawing/2014/main" id="{94F5219E-F06B-4B97-BD26-072C3383471B}"/>
              </a:ext>
            </a:extLst>
          </p:cNvPr>
          <p:cNvSpPr/>
          <p:nvPr/>
        </p:nvSpPr>
        <p:spPr>
          <a:xfrm>
            <a:off x="8836591" y="1707064"/>
            <a:ext cx="2956807" cy="2339102"/>
          </a:xfrm>
          <a:prstGeom prst="rect">
            <a:avLst/>
          </a:prstGeom>
        </p:spPr>
        <p:txBody>
          <a:bodyPr wrap="square">
            <a:spAutoFit/>
          </a:bodyPr>
          <a:lstStyle/>
          <a:p>
            <a:pPr>
              <a:spcAft>
                <a:spcPts val="600"/>
              </a:spcAft>
            </a:pPr>
            <a:r>
              <a:rPr lang="en-US" b="1">
                <a:solidFill>
                  <a:schemeClr val="accent3"/>
                </a:solidFill>
              </a:rPr>
              <a:t>Structural invisibility from attackers</a:t>
            </a:r>
          </a:p>
          <a:p>
            <a:pPr marL="342900" indent="-342900">
              <a:spcAft>
                <a:spcPts val="600"/>
              </a:spcAft>
              <a:buFont typeface="+mj-lt"/>
              <a:buAutoNum type="arabicPeriod"/>
            </a:pPr>
            <a:r>
              <a:rPr lang="en-US">
                <a:solidFill>
                  <a:schemeClr val="tx2"/>
                </a:solidFill>
              </a:rPr>
              <a:t>A malicious actor tries to access the service </a:t>
            </a:r>
          </a:p>
          <a:p>
            <a:pPr marL="342900" indent="-342900">
              <a:spcAft>
                <a:spcPts val="600"/>
              </a:spcAft>
              <a:buFont typeface="+mj-lt"/>
              <a:buAutoNum type="arabicPeriod"/>
            </a:pPr>
            <a:endParaRPr lang="en-US">
              <a:solidFill>
                <a:schemeClr val="accent3"/>
              </a:solidFill>
            </a:endParaRPr>
          </a:p>
          <a:p>
            <a:pPr marL="342900" indent="-342900">
              <a:spcAft>
                <a:spcPts val="600"/>
              </a:spcAft>
              <a:buFont typeface="+mj-lt"/>
              <a:buAutoNum type="arabicPeriod"/>
            </a:pPr>
            <a:endParaRPr lang="en-US">
              <a:solidFill>
                <a:schemeClr val="accent3"/>
              </a:solidFill>
            </a:endParaRPr>
          </a:p>
          <a:p>
            <a:pPr marL="342900" indent="-342900">
              <a:spcAft>
                <a:spcPts val="600"/>
              </a:spcAft>
              <a:buAutoNum type="arabicPeriod"/>
            </a:pPr>
            <a:endParaRPr lang="en-US"/>
          </a:p>
        </p:txBody>
      </p:sp>
      <p:cxnSp>
        <p:nvCxnSpPr>
          <p:cNvPr id="39" name="Straight Arrow Connector 38">
            <a:extLst>
              <a:ext uri="{FF2B5EF4-FFF2-40B4-BE49-F238E27FC236}">
                <a16:creationId xmlns:a16="http://schemas.microsoft.com/office/drawing/2014/main" id="{C6911DFD-3473-41EA-80F4-6F51760DFC8E}"/>
              </a:ext>
            </a:extLst>
          </p:cNvPr>
          <p:cNvCxnSpPr>
            <a:cxnSpLocks/>
          </p:cNvCxnSpPr>
          <p:nvPr/>
        </p:nvCxnSpPr>
        <p:spPr>
          <a:xfrm>
            <a:off x="4048274" y="2049361"/>
            <a:ext cx="0" cy="923302"/>
          </a:xfrm>
          <a:prstGeom prst="straightConnector1">
            <a:avLst/>
          </a:prstGeom>
          <a:ln w="19050" cap="rnd">
            <a:prstDash val="dash"/>
            <a:headEnd w="sm" len="sm"/>
            <a:tailEnd type="none"/>
          </a:ln>
        </p:spPr>
        <p:style>
          <a:lnRef idx="1">
            <a:schemeClr val="accent3"/>
          </a:lnRef>
          <a:fillRef idx="0">
            <a:schemeClr val="accent3"/>
          </a:fillRef>
          <a:effectRef idx="0">
            <a:schemeClr val="accent3"/>
          </a:effectRef>
          <a:fontRef idx="minor">
            <a:schemeClr val="tx1"/>
          </a:fontRef>
        </p:style>
      </p:cxnSp>
      <p:pic>
        <p:nvPicPr>
          <p:cNvPr id="40" name="Graphic 39">
            <a:extLst>
              <a:ext uri="{FF2B5EF4-FFF2-40B4-BE49-F238E27FC236}">
                <a16:creationId xmlns:a16="http://schemas.microsoft.com/office/drawing/2014/main" id="{EA4F4362-6C52-4FCB-A724-36043FE37AC3}"/>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661247" y="2968954"/>
            <a:ext cx="738938" cy="738938"/>
          </a:xfrm>
          <a:prstGeom prst="rect">
            <a:avLst/>
          </a:prstGeom>
        </p:spPr>
      </p:pic>
      <p:pic>
        <p:nvPicPr>
          <p:cNvPr id="41" name="Graphic 40">
            <a:extLst>
              <a:ext uri="{FF2B5EF4-FFF2-40B4-BE49-F238E27FC236}">
                <a16:creationId xmlns:a16="http://schemas.microsoft.com/office/drawing/2014/main" id="{FCA971A7-BA95-4D3E-8632-1FD044E7244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3118347"/>
            <a:ext cx="417199" cy="417199"/>
          </a:xfrm>
          <a:prstGeom prst="rect">
            <a:avLst/>
          </a:prstGeom>
        </p:spPr>
      </p:pic>
      <p:grpSp>
        <p:nvGrpSpPr>
          <p:cNvPr id="43" name="Group 42">
            <a:extLst>
              <a:ext uri="{FF2B5EF4-FFF2-40B4-BE49-F238E27FC236}">
                <a16:creationId xmlns:a16="http://schemas.microsoft.com/office/drawing/2014/main" id="{BF6EB57A-91CA-3891-4687-981E57CE731A}"/>
              </a:ext>
            </a:extLst>
          </p:cNvPr>
          <p:cNvGrpSpPr/>
          <p:nvPr/>
        </p:nvGrpSpPr>
        <p:grpSpPr>
          <a:xfrm>
            <a:off x="364639" y="3031107"/>
            <a:ext cx="1230714" cy="2440622"/>
            <a:chOff x="364639" y="3031107"/>
            <a:chExt cx="1230714" cy="2440622"/>
          </a:xfrm>
        </p:grpSpPr>
        <p:pic>
          <p:nvPicPr>
            <p:cNvPr id="22" name="Picture 21" descr="A blue cell phone with a black border&#10;&#10;AI-generated content may be incorrect.">
              <a:extLst>
                <a:ext uri="{FF2B5EF4-FFF2-40B4-BE49-F238E27FC236}">
                  <a16:creationId xmlns:a16="http://schemas.microsoft.com/office/drawing/2014/main" id="{15F84392-2479-F184-B265-D02B8FF86D7A}"/>
                </a:ext>
              </a:extLst>
            </p:cNvPr>
            <p:cNvPicPr>
              <a:picLocks noChangeAspect="1"/>
            </p:cNvPicPr>
            <p:nvPr/>
          </p:nvPicPr>
          <p:blipFill>
            <a:blip r:embed="rId13">
              <a:extLst>
                <a:ext uri="{28A0092B-C50C-407E-A947-70E740481C1C}">
                  <a14:useLocalDpi xmlns:a14="http://schemas.microsoft.com/office/drawing/2010/main" val="0"/>
                </a:ext>
              </a:extLst>
            </a:blip>
            <a:srcRect l="27462" t="2677" r="27021" b="7060"/>
            <a:stretch>
              <a:fillRect/>
            </a:stretch>
          </p:blipFill>
          <p:spPr>
            <a:xfrm>
              <a:off x="364639" y="3031107"/>
              <a:ext cx="1230714" cy="2440622"/>
            </a:xfrm>
            <a:prstGeom prst="rect">
              <a:avLst/>
            </a:prstGeom>
            <a:ln>
              <a:noFill/>
            </a:ln>
          </p:spPr>
        </p:pic>
        <p:grpSp>
          <p:nvGrpSpPr>
            <p:cNvPr id="24" name="Group 23">
              <a:extLst>
                <a:ext uri="{FF2B5EF4-FFF2-40B4-BE49-F238E27FC236}">
                  <a16:creationId xmlns:a16="http://schemas.microsoft.com/office/drawing/2014/main" id="{37C55DD8-A1CB-78F1-60CF-4C93089B778D}"/>
                </a:ext>
              </a:extLst>
            </p:cNvPr>
            <p:cNvGrpSpPr/>
            <p:nvPr/>
          </p:nvGrpSpPr>
          <p:grpSpPr>
            <a:xfrm>
              <a:off x="491163" y="3925598"/>
              <a:ext cx="751120" cy="651641"/>
              <a:chOff x="491163" y="3925598"/>
              <a:chExt cx="751120" cy="651641"/>
            </a:xfrm>
          </p:grpSpPr>
          <p:sp>
            <p:nvSpPr>
              <p:cNvPr id="31" name="Rectangle: Rounded Corners 30">
                <a:extLst>
                  <a:ext uri="{FF2B5EF4-FFF2-40B4-BE49-F238E27FC236}">
                    <a16:creationId xmlns:a16="http://schemas.microsoft.com/office/drawing/2014/main" id="{743A7709-86DA-F060-43F4-CC78B9A2FB0A}"/>
                  </a:ext>
                </a:extLst>
              </p:cNvPr>
              <p:cNvSpPr/>
              <p:nvPr/>
            </p:nvSpPr>
            <p:spPr>
              <a:xfrm>
                <a:off x="536829" y="3925598"/>
                <a:ext cx="659788" cy="651641"/>
              </a:xfrm>
              <a:prstGeom prst="roundRect">
                <a:avLst>
                  <a:gd name="adj" fmla="val 10430"/>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33" name="Graphic 47">
                <a:extLst>
                  <a:ext uri="{FF2B5EF4-FFF2-40B4-BE49-F238E27FC236}">
                    <a16:creationId xmlns:a16="http://schemas.microsoft.com/office/drawing/2014/main" id="{F4883E48-7767-ADAE-4A6D-6C5A268C16C0}"/>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86723" y="4006878"/>
                <a:ext cx="360000" cy="360000"/>
              </a:xfrm>
              <a:prstGeom prst="rect">
                <a:avLst/>
              </a:prstGeom>
            </p:spPr>
          </p:pic>
          <p:sp>
            <p:nvSpPr>
              <p:cNvPr id="42" name="Rectangle 41">
                <a:extLst>
                  <a:ext uri="{FF2B5EF4-FFF2-40B4-BE49-F238E27FC236}">
                    <a16:creationId xmlns:a16="http://schemas.microsoft.com/office/drawing/2014/main" id="{0DF62C6F-A2F8-2D81-9BDB-55F116C1ED1A}"/>
                  </a:ext>
                </a:extLst>
              </p:cNvPr>
              <p:cNvSpPr/>
              <p:nvPr/>
            </p:nvSpPr>
            <p:spPr>
              <a:xfrm>
                <a:off x="491163" y="4313088"/>
                <a:ext cx="7511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B365D"/>
                    </a:solidFill>
                    <a:effectLst/>
                    <a:uLnTx/>
                    <a:uFillTx/>
                  </a:rPr>
                  <a:t>E-banking</a:t>
                </a:r>
              </a:p>
            </p:txBody>
          </p:sp>
        </p:grpSp>
        <p:grpSp>
          <p:nvGrpSpPr>
            <p:cNvPr id="28" name="Group 27">
              <a:extLst>
                <a:ext uri="{FF2B5EF4-FFF2-40B4-BE49-F238E27FC236}">
                  <a16:creationId xmlns:a16="http://schemas.microsoft.com/office/drawing/2014/main" id="{14F19B6E-C7D2-53D1-9526-953F53D70BA8}"/>
                </a:ext>
              </a:extLst>
            </p:cNvPr>
            <p:cNvGrpSpPr/>
            <p:nvPr/>
          </p:nvGrpSpPr>
          <p:grpSpPr>
            <a:xfrm>
              <a:off x="1075870" y="4020283"/>
              <a:ext cx="462271" cy="462271"/>
              <a:chOff x="1075870" y="4020283"/>
              <a:chExt cx="365760" cy="365760"/>
            </a:xfrm>
            <a:effectLst>
              <a:outerShdw blurRad="50800" dist="38100" dir="5400000" algn="t" rotWithShape="0">
                <a:prstClr val="black">
                  <a:alpha val="40000"/>
                </a:prstClr>
              </a:outerShdw>
            </a:effectLst>
          </p:grpSpPr>
          <p:sp>
            <p:nvSpPr>
              <p:cNvPr id="29" name="Oval 28">
                <a:extLst>
                  <a:ext uri="{FF2B5EF4-FFF2-40B4-BE49-F238E27FC236}">
                    <a16:creationId xmlns:a16="http://schemas.microsoft.com/office/drawing/2014/main" id="{866BE0D1-9565-B6F0-D124-A72479760BB8}"/>
                  </a:ext>
                </a:extLst>
              </p:cNvPr>
              <p:cNvSpPr/>
              <p:nvPr/>
            </p:nvSpPr>
            <p:spPr>
              <a:xfrm>
                <a:off x="1075870" y="4020283"/>
                <a:ext cx="365760" cy="36576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30" name="Picture 29" descr="A blue and black logo&#10;&#10;Description automatically generated">
                <a:extLst>
                  <a:ext uri="{FF2B5EF4-FFF2-40B4-BE49-F238E27FC236}">
                    <a16:creationId xmlns:a16="http://schemas.microsoft.com/office/drawing/2014/main" id="{F90C609A-F24C-F5FC-19CB-6F9094AC2BC8}"/>
                  </a:ext>
                </a:extLst>
              </p:cNvPr>
              <p:cNvPicPr>
                <a:picLocks noChangeAspect="1"/>
              </p:cNvPicPr>
              <p:nvPr/>
            </p:nvPicPr>
            <p:blipFill rotWithShape="1">
              <a:blip r:embed="rId15">
                <a:extLst>
                  <a:ext uri="{28A0092B-C50C-407E-A947-70E740481C1C}">
                    <a14:useLocalDpi xmlns:a14="http://schemas.microsoft.com/office/drawing/2010/main" val="0"/>
                  </a:ext>
                </a:extLst>
              </a:blip>
              <a:srcRect l="16123" t="9111" r="13726" b="32718"/>
              <a:stretch/>
            </p:blipFill>
            <p:spPr>
              <a:xfrm>
                <a:off x="1145599" y="4085343"/>
                <a:ext cx="226302" cy="243803"/>
              </a:xfrm>
              <a:prstGeom prst="rect">
                <a:avLst/>
              </a:prstGeom>
              <a:ln>
                <a:noFill/>
              </a:ln>
            </p:spPr>
          </p:pic>
        </p:grpSp>
      </p:grpSp>
    </p:spTree>
    <p:extLst>
      <p:ext uri="{BB962C8B-B14F-4D97-AF65-F5344CB8AC3E}">
        <p14:creationId xmlns:p14="http://schemas.microsoft.com/office/powerpoint/2010/main" val="2566224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3A52E-C363-225D-CDDB-86FEDB67958C}"/>
            </a:ext>
          </a:extLst>
        </p:cNvPr>
        <p:cNvGrpSpPr/>
        <p:nvPr/>
      </p:nvGrpSpPr>
      <p:grpSpPr>
        <a:xfrm>
          <a:off x="0" y="0"/>
          <a:ext cx="0" cy="0"/>
          <a:chOff x="0" y="0"/>
          <a:chExt cx="0" cy="0"/>
        </a:xfrm>
      </p:grpSpPr>
      <p:graphicFrame>
        <p:nvGraphicFramePr>
          <p:cNvPr id="67" name="think-cell data - do not delete" hidden="1">
            <a:extLst>
              <a:ext uri="{FF2B5EF4-FFF2-40B4-BE49-F238E27FC236}">
                <a16:creationId xmlns:a16="http://schemas.microsoft.com/office/drawing/2014/main" id="{36670273-F3A4-6AEE-756A-13F9DD9EE86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67" name="think-cell data - do not delete" hidden="1">
                        <a:extLst>
                          <a:ext uri="{FF2B5EF4-FFF2-40B4-BE49-F238E27FC236}">
                            <a16:creationId xmlns:a16="http://schemas.microsoft.com/office/drawing/2014/main" id="{36670273-F3A4-6AEE-756A-13F9DD9EE8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AA9B474-5D3F-D802-0932-3A8400B75C78}"/>
              </a:ext>
            </a:extLst>
          </p:cNvPr>
          <p:cNvSpPr>
            <a:spLocks noGrp="1"/>
          </p:cNvSpPr>
          <p:nvPr>
            <p:ph type="title"/>
          </p:nvPr>
        </p:nvSpPr>
        <p:spPr/>
        <p:txBody>
          <a:bodyPr vert="horz"/>
          <a:lstStyle/>
          <a:p>
            <a:r>
              <a:rPr lang="en-US"/>
              <a:t>Isolation in action: Critical services behind SCION </a:t>
            </a:r>
          </a:p>
        </p:txBody>
      </p:sp>
      <p:sp>
        <p:nvSpPr>
          <p:cNvPr id="20" name="Footer Placeholder 19">
            <a:extLst>
              <a:ext uri="{FF2B5EF4-FFF2-40B4-BE49-F238E27FC236}">
                <a16:creationId xmlns:a16="http://schemas.microsoft.com/office/drawing/2014/main" id="{8DFD7677-BD8C-48F3-AA1C-BCF3FFBB19C0}"/>
              </a:ext>
            </a:extLst>
          </p:cNvPr>
          <p:cNvSpPr>
            <a:spLocks noGrp="1"/>
          </p:cNvSpPr>
          <p:nvPr>
            <p:ph type="ftr" sz="quarter" idx="11"/>
          </p:nvPr>
        </p:nvSpPr>
        <p:spPr/>
        <p:txBody>
          <a:bodyPr/>
          <a:lstStyle/>
          <a:p>
            <a:r>
              <a:rPr lang="en-US"/>
              <a:t>©2026 Anapaya. All Rights Reserved. </a:t>
            </a:r>
          </a:p>
        </p:txBody>
      </p:sp>
      <p:grpSp>
        <p:nvGrpSpPr>
          <p:cNvPr id="4" name="Group 3">
            <a:extLst>
              <a:ext uri="{FF2B5EF4-FFF2-40B4-BE49-F238E27FC236}">
                <a16:creationId xmlns:a16="http://schemas.microsoft.com/office/drawing/2014/main" id="{A7811C1D-AEA8-D690-6530-436EEC36041F}"/>
              </a:ext>
            </a:extLst>
          </p:cNvPr>
          <p:cNvGrpSpPr/>
          <p:nvPr/>
        </p:nvGrpSpPr>
        <p:grpSpPr>
          <a:xfrm>
            <a:off x="1979299" y="2516624"/>
            <a:ext cx="4142384" cy="2899669"/>
            <a:chOff x="4177773" y="2850537"/>
            <a:chExt cx="2365437" cy="1655806"/>
          </a:xfrm>
        </p:grpSpPr>
        <p:pic>
          <p:nvPicPr>
            <p:cNvPr id="5" name="Graphic 4">
              <a:extLst>
                <a:ext uri="{FF2B5EF4-FFF2-40B4-BE49-F238E27FC236}">
                  <a16:creationId xmlns:a16="http://schemas.microsoft.com/office/drawing/2014/main" id="{8DC8A085-B6A7-969A-64E9-A4CF994FDF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7773" y="2850537"/>
              <a:ext cx="2365437" cy="1655806"/>
            </a:xfrm>
            <a:prstGeom prst="rect">
              <a:avLst/>
            </a:prstGeom>
          </p:spPr>
        </p:pic>
        <p:grpSp>
          <p:nvGrpSpPr>
            <p:cNvPr id="6" name="Group 5">
              <a:extLst>
                <a:ext uri="{FF2B5EF4-FFF2-40B4-BE49-F238E27FC236}">
                  <a16:creationId xmlns:a16="http://schemas.microsoft.com/office/drawing/2014/main" id="{DC91581E-8942-5E39-62DD-3087E7B4BE55}"/>
                </a:ext>
              </a:extLst>
            </p:cNvPr>
            <p:cNvGrpSpPr/>
            <p:nvPr/>
          </p:nvGrpSpPr>
          <p:grpSpPr>
            <a:xfrm>
              <a:off x="4832027" y="3842727"/>
              <a:ext cx="1056928" cy="560499"/>
              <a:chOff x="5395793" y="2862269"/>
              <a:chExt cx="1133218" cy="600957"/>
            </a:xfrm>
          </p:grpSpPr>
          <p:pic>
            <p:nvPicPr>
              <p:cNvPr id="7" name="Graphic 6">
                <a:extLst>
                  <a:ext uri="{FF2B5EF4-FFF2-40B4-BE49-F238E27FC236}">
                    <a16:creationId xmlns:a16="http://schemas.microsoft.com/office/drawing/2014/main" id="{0EAB1468-13BB-1890-F434-420411100C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5793" y="2862269"/>
                <a:ext cx="1133218" cy="216000"/>
              </a:xfrm>
              <a:prstGeom prst="rect">
                <a:avLst/>
              </a:prstGeom>
            </p:spPr>
          </p:pic>
          <p:sp>
            <p:nvSpPr>
              <p:cNvPr id="8" name="Rectangle 7">
                <a:extLst>
                  <a:ext uri="{FF2B5EF4-FFF2-40B4-BE49-F238E27FC236}">
                    <a16:creationId xmlns:a16="http://schemas.microsoft.com/office/drawing/2014/main" id="{78918195-8419-7D99-1A41-B5C4DB8D54DB}"/>
                  </a:ext>
                </a:extLst>
              </p:cNvPr>
              <p:cNvSpPr/>
              <p:nvPr/>
            </p:nvSpPr>
            <p:spPr>
              <a:xfrm>
                <a:off x="5448405" y="3067235"/>
                <a:ext cx="1027995" cy="395991"/>
              </a:xfrm>
              <a:prstGeom prst="rect">
                <a:avLst/>
              </a:prstGeom>
            </p:spPr>
            <p:txBody>
              <a:bodyPr wrap="none">
                <a:spAutoFit/>
              </a:bodyPr>
              <a:lstStyle/>
              <a:p>
                <a:pPr algn="ctr"/>
                <a:r>
                  <a:rPr lang="en-US" b="1"/>
                  <a:t>Internet</a:t>
                </a:r>
              </a:p>
            </p:txBody>
          </p:sp>
        </p:grpSp>
      </p:grpSp>
      <p:sp>
        <p:nvSpPr>
          <p:cNvPr id="23" name="TextBox 22">
            <a:extLst>
              <a:ext uri="{FF2B5EF4-FFF2-40B4-BE49-F238E27FC236}">
                <a16:creationId xmlns:a16="http://schemas.microsoft.com/office/drawing/2014/main" id="{68202850-2BCF-41C2-DB89-E13CACF9B6EF}"/>
              </a:ext>
            </a:extLst>
          </p:cNvPr>
          <p:cNvSpPr txBox="1"/>
          <p:nvPr/>
        </p:nvSpPr>
        <p:spPr>
          <a:xfrm>
            <a:off x="1754757" y="4490274"/>
            <a:ext cx="466474" cy="246221"/>
          </a:xfrm>
          <a:prstGeom prst="rect">
            <a:avLst/>
          </a:prstGeom>
          <a:noFill/>
        </p:spPr>
        <p:txBody>
          <a:bodyPr wrap="none" lIns="0" tIns="0" rIns="0" bIns="0" rtlCol="0">
            <a:spAutoFit/>
          </a:bodyPr>
          <a:lstStyle/>
          <a:p>
            <a:pPr algn="l"/>
            <a:r>
              <a:rPr lang="en-CH" sz="1600" b="1">
                <a:solidFill>
                  <a:schemeClr val="tx2"/>
                </a:solidFill>
              </a:rPr>
              <a:t>SNAP</a:t>
            </a:r>
          </a:p>
        </p:txBody>
      </p:sp>
      <p:sp>
        <p:nvSpPr>
          <p:cNvPr id="25" name="Rectangle: Rounded Corners 24">
            <a:extLst>
              <a:ext uri="{FF2B5EF4-FFF2-40B4-BE49-F238E27FC236}">
                <a16:creationId xmlns:a16="http://schemas.microsoft.com/office/drawing/2014/main" id="{8577EB85-CA4F-29B2-3A78-FC44D8156191}"/>
              </a:ext>
            </a:extLst>
          </p:cNvPr>
          <p:cNvSpPr/>
          <p:nvPr/>
        </p:nvSpPr>
        <p:spPr>
          <a:xfrm>
            <a:off x="6130516" y="2336800"/>
            <a:ext cx="1985845" cy="3079493"/>
          </a:xfrm>
          <a:prstGeom prst="roundRect">
            <a:avLst>
              <a:gd name="adj" fmla="val 5375"/>
            </a:avLst>
          </a:prstGeom>
          <a:solidFill>
            <a:schemeClr val="accent2">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0939D8B-4DE5-4A71-2939-784DA47C5537}"/>
              </a:ext>
            </a:extLst>
          </p:cNvPr>
          <p:cNvSpPr txBox="1"/>
          <p:nvPr/>
        </p:nvSpPr>
        <p:spPr>
          <a:xfrm>
            <a:off x="6504341" y="4729927"/>
            <a:ext cx="1238195" cy="492443"/>
          </a:xfrm>
          <a:prstGeom prst="rect">
            <a:avLst/>
          </a:prstGeom>
          <a:noFill/>
        </p:spPr>
        <p:txBody>
          <a:bodyPr wrap="square" lIns="0" tIns="0" rIns="0" bIns="0" rtlCol="0">
            <a:spAutoFit/>
          </a:bodyPr>
          <a:lstStyle/>
          <a:p>
            <a:pPr algn="ctr"/>
            <a:r>
              <a:rPr lang="en-US" sz="1600" b="1">
                <a:solidFill>
                  <a:schemeClr val="accent2"/>
                </a:solidFill>
              </a:rPr>
              <a:t>eBanking infrastructure</a:t>
            </a:r>
            <a:endParaRPr lang="en-CH" sz="1600" b="1">
              <a:solidFill>
                <a:schemeClr val="accent2"/>
              </a:solidFill>
            </a:endParaRPr>
          </a:p>
        </p:txBody>
      </p:sp>
      <p:pic>
        <p:nvPicPr>
          <p:cNvPr id="27" name="Graphic 26">
            <a:extLst>
              <a:ext uri="{FF2B5EF4-FFF2-40B4-BE49-F238E27FC236}">
                <a16:creationId xmlns:a16="http://schemas.microsoft.com/office/drawing/2014/main" id="{391848B7-4602-2ECF-D3E5-5EF262AE55C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3990989"/>
            <a:ext cx="738938" cy="738938"/>
          </a:xfrm>
          <a:prstGeom prst="rect">
            <a:avLst/>
          </a:prstGeom>
        </p:spPr>
      </p:pic>
      <p:sp>
        <p:nvSpPr>
          <p:cNvPr id="32" name="TextBox 31">
            <a:extLst>
              <a:ext uri="{FF2B5EF4-FFF2-40B4-BE49-F238E27FC236}">
                <a16:creationId xmlns:a16="http://schemas.microsoft.com/office/drawing/2014/main" id="{94446AFE-90FD-09AB-F31D-9EA1F06F9057}"/>
              </a:ext>
            </a:extLst>
          </p:cNvPr>
          <p:cNvSpPr txBox="1"/>
          <p:nvPr/>
        </p:nvSpPr>
        <p:spPr>
          <a:xfrm>
            <a:off x="2757784" y="3648711"/>
            <a:ext cx="2580979" cy="246221"/>
          </a:xfrm>
          <a:prstGeom prst="rect">
            <a:avLst/>
          </a:prstGeom>
          <a:noFill/>
        </p:spPr>
        <p:txBody>
          <a:bodyPr wrap="square" lIns="0" tIns="0" rIns="0" bIns="0" rtlCol="0">
            <a:spAutoFit/>
          </a:bodyPr>
          <a:lstStyle/>
          <a:p>
            <a:pPr algn="ctr"/>
            <a:r>
              <a:rPr lang="en-CH" sz="1600"/>
              <a:t>Hidden Path</a:t>
            </a:r>
            <a:r>
              <a:rPr lang="en-US" sz="1600"/>
              <a:t> </a:t>
            </a:r>
            <a:r>
              <a:rPr lang="en-CH" sz="1600"/>
              <a:t>Service</a:t>
            </a:r>
          </a:p>
        </p:txBody>
      </p:sp>
      <p:pic>
        <p:nvPicPr>
          <p:cNvPr id="68" name="Graphic 67">
            <a:extLst>
              <a:ext uri="{FF2B5EF4-FFF2-40B4-BE49-F238E27FC236}">
                <a16:creationId xmlns:a16="http://schemas.microsoft.com/office/drawing/2014/main" id="{21F26A70-7E5C-B04A-7BFC-55D8648632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37016" y="1476148"/>
            <a:ext cx="622516" cy="622516"/>
          </a:xfrm>
          <a:prstGeom prst="rect">
            <a:avLst/>
          </a:prstGeom>
        </p:spPr>
      </p:pic>
      <p:sp>
        <p:nvSpPr>
          <p:cNvPr id="9" name="TextBox 8">
            <a:extLst>
              <a:ext uri="{FF2B5EF4-FFF2-40B4-BE49-F238E27FC236}">
                <a16:creationId xmlns:a16="http://schemas.microsoft.com/office/drawing/2014/main" id="{F93647B0-77C4-D5AE-9356-700AA2EE06BA}"/>
              </a:ext>
            </a:extLst>
          </p:cNvPr>
          <p:cNvSpPr txBox="1"/>
          <p:nvPr/>
        </p:nvSpPr>
        <p:spPr>
          <a:xfrm>
            <a:off x="6504341" y="3182778"/>
            <a:ext cx="1238195" cy="492443"/>
          </a:xfrm>
          <a:prstGeom prst="rect">
            <a:avLst/>
          </a:prstGeom>
          <a:noFill/>
        </p:spPr>
        <p:txBody>
          <a:bodyPr wrap="square" lIns="0" tIns="0" rIns="0" bIns="0" rtlCol="0">
            <a:spAutoFit/>
          </a:bodyPr>
          <a:lstStyle/>
          <a:p>
            <a:pPr algn="ctr"/>
            <a:r>
              <a:rPr lang="en-US" sz="1600" b="1">
                <a:solidFill>
                  <a:schemeClr val="accent2"/>
                </a:solidFill>
              </a:rPr>
              <a:t>Authorization infrastructure</a:t>
            </a:r>
            <a:endParaRPr lang="en-CH" sz="1600" b="1">
              <a:solidFill>
                <a:schemeClr val="accent2"/>
              </a:solidFill>
            </a:endParaRPr>
          </a:p>
        </p:txBody>
      </p:sp>
      <p:pic>
        <p:nvPicPr>
          <p:cNvPr id="18" name="Graphic 17">
            <a:extLst>
              <a:ext uri="{FF2B5EF4-FFF2-40B4-BE49-F238E27FC236}">
                <a16:creationId xmlns:a16="http://schemas.microsoft.com/office/drawing/2014/main" id="{EB536C1E-A03A-E90C-F3B3-85422A4EE39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53969" y="2441729"/>
            <a:ext cx="738938" cy="738938"/>
          </a:xfrm>
          <a:prstGeom prst="rect">
            <a:avLst/>
          </a:prstGeom>
        </p:spPr>
      </p:pic>
      <p:pic>
        <p:nvPicPr>
          <p:cNvPr id="19" name="Graphic 18">
            <a:extLst>
              <a:ext uri="{FF2B5EF4-FFF2-40B4-BE49-F238E27FC236}">
                <a16:creationId xmlns:a16="http://schemas.microsoft.com/office/drawing/2014/main" id="{48C98196-550C-E5E9-87DF-B189C79D007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4251418"/>
            <a:ext cx="417199" cy="417199"/>
          </a:xfrm>
          <a:prstGeom prst="rect">
            <a:avLst/>
          </a:prstGeom>
        </p:spPr>
      </p:pic>
      <p:grpSp>
        <p:nvGrpSpPr>
          <p:cNvPr id="21" name="Group 20">
            <a:extLst>
              <a:ext uri="{FF2B5EF4-FFF2-40B4-BE49-F238E27FC236}">
                <a16:creationId xmlns:a16="http://schemas.microsoft.com/office/drawing/2014/main" id="{4B870B97-30DF-406F-8FBB-F535F7C76DC4}"/>
              </a:ext>
            </a:extLst>
          </p:cNvPr>
          <p:cNvGrpSpPr/>
          <p:nvPr/>
        </p:nvGrpSpPr>
        <p:grpSpPr>
          <a:xfrm>
            <a:off x="3808109" y="2211330"/>
            <a:ext cx="485308" cy="485308"/>
            <a:chOff x="1084022" y="2454887"/>
            <a:chExt cx="485308" cy="485308"/>
          </a:xfrm>
        </p:grpSpPr>
        <p:sp>
          <p:nvSpPr>
            <p:cNvPr id="3" name="Oval 2">
              <a:extLst>
                <a:ext uri="{FF2B5EF4-FFF2-40B4-BE49-F238E27FC236}">
                  <a16:creationId xmlns:a16="http://schemas.microsoft.com/office/drawing/2014/main" id="{74A92E33-F92D-4059-B9EF-5C05AD7ED25D}"/>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B07B2A7C-41B6-4D1D-959D-80440D04FC6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grpSp>
        <p:nvGrpSpPr>
          <p:cNvPr id="35" name="Group 34">
            <a:extLst>
              <a:ext uri="{FF2B5EF4-FFF2-40B4-BE49-F238E27FC236}">
                <a16:creationId xmlns:a16="http://schemas.microsoft.com/office/drawing/2014/main" id="{04AF5F4F-8B19-4D1E-BC46-F84E5B4FBEC6}"/>
              </a:ext>
            </a:extLst>
          </p:cNvPr>
          <p:cNvGrpSpPr/>
          <p:nvPr/>
        </p:nvGrpSpPr>
        <p:grpSpPr>
          <a:xfrm>
            <a:off x="1735493" y="3977303"/>
            <a:ext cx="485308" cy="485308"/>
            <a:chOff x="1084022" y="2454887"/>
            <a:chExt cx="485308" cy="485308"/>
          </a:xfrm>
        </p:grpSpPr>
        <p:sp>
          <p:nvSpPr>
            <p:cNvPr id="36" name="Oval 35">
              <a:extLst>
                <a:ext uri="{FF2B5EF4-FFF2-40B4-BE49-F238E27FC236}">
                  <a16:creationId xmlns:a16="http://schemas.microsoft.com/office/drawing/2014/main" id="{5DC5B600-7B8B-434E-81FA-7B84447C5886}"/>
                </a:ext>
              </a:extLst>
            </p:cNvPr>
            <p:cNvSpPr>
              <a:spLocks noChangeAspect="1"/>
            </p:cNvSpPr>
            <p:nvPr/>
          </p:nvSpPr>
          <p:spPr>
            <a:xfrm>
              <a:off x="1107652" y="2481541"/>
              <a:ext cx="433068" cy="432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2A4BCFD1-A9EF-43D5-B82B-3A6515D6E5D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4022" y="2454887"/>
              <a:ext cx="485308" cy="485308"/>
            </a:xfrm>
            <a:prstGeom prst="rect">
              <a:avLst/>
            </a:prstGeom>
          </p:spPr>
        </p:pic>
      </p:grpSp>
      <p:sp>
        <p:nvSpPr>
          <p:cNvPr id="38" name="Rectangle 37">
            <a:extLst>
              <a:ext uri="{FF2B5EF4-FFF2-40B4-BE49-F238E27FC236}">
                <a16:creationId xmlns:a16="http://schemas.microsoft.com/office/drawing/2014/main" id="{94F5219E-F06B-4B97-BD26-072C3383471B}"/>
              </a:ext>
            </a:extLst>
          </p:cNvPr>
          <p:cNvSpPr/>
          <p:nvPr/>
        </p:nvSpPr>
        <p:spPr>
          <a:xfrm>
            <a:off x="8836591" y="1707064"/>
            <a:ext cx="2956807" cy="4154984"/>
          </a:xfrm>
          <a:prstGeom prst="rect">
            <a:avLst/>
          </a:prstGeom>
        </p:spPr>
        <p:txBody>
          <a:bodyPr wrap="square" lIns="91440" tIns="45720" rIns="91440" bIns="45720" anchor="t">
            <a:spAutoFit/>
          </a:bodyPr>
          <a:lstStyle/>
          <a:p>
            <a:pPr>
              <a:spcAft>
                <a:spcPts val="600"/>
              </a:spcAft>
            </a:pPr>
            <a:r>
              <a:rPr lang="en-US" b="1">
                <a:solidFill>
                  <a:schemeClr val="accent3"/>
                </a:solidFill>
              </a:rPr>
              <a:t>Structural invisibility from attackers</a:t>
            </a:r>
          </a:p>
          <a:p>
            <a:pPr marL="342900" indent="-342900">
              <a:spcAft>
                <a:spcPts val="600"/>
              </a:spcAft>
              <a:buFont typeface="+mj-lt"/>
              <a:buAutoNum type="arabicPeriod"/>
            </a:pPr>
            <a:r>
              <a:rPr lang="en-US">
                <a:solidFill>
                  <a:schemeClr val="tx2"/>
                </a:solidFill>
              </a:rPr>
              <a:t>A malicious actor tries to access the service </a:t>
            </a:r>
          </a:p>
          <a:p>
            <a:pPr marL="342900" indent="-342900">
              <a:spcAft>
                <a:spcPts val="600"/>
              </a:spcAft>
              <a:buFont typeface="+mj-lt"/>
              <a:buAutoNum type="arabicPeriod"/>
            </a:pPr>
            <a:r>
              <a:rPr lang="en-US">
                <a:solidFill>
                  <a:schemeClr val="tx2"/>
                </a:solidFill>
              </a:rPr>
              <a:t>They don’t get path information to the target, the critical infrastructure is completely invisible and unreachable</a:t>
            </a:r>
          </a:p>
          <a:p>
            <a:pPr marL="342900" indent="-342900">
              <a:spcAft>
                <a:spcPts val="600"/>
              </a:spcAft>
              <a:buFont typeface="+mj-lt"/>
              <a:buAutoNum type="arabicPeriod"/>
            </a:pPr>
            <a:endParaRPr lang="en-US">
              <a:solidFill>
                <a:schemeClr val="tx2"/>
              </a:solidFill>
            </a:endParaRPr>
          </a:p>
          <a:p>
            <a:pPr marL="342900" indent="-342900">
              <a:spcAft>
                <a:spcPts val="600"/>
              </a:spcAft>
              <a:buFont typeface="+mj-lt"/>
              <a:buAutoNum type="arabicPeriod"/>
            </a:pPr>
            <a:endParaRPr lang="en-US">
              <a:solidFill>
                <a:schemeClr val="accent3"/>
              </a:solidFill>
            </a:endParaRPr>
          </a:p>
          <a:p>
            <a:pPr marL="342900" indent="-342900">
              <a:spcAft>
                <a:spcPts val="600"/>
              </a:spcAft>
              <a:buFont typeface="+mj-lt"/>
              <a:buAutoNum type="arabicPeriod"/>
            </a:pPr>
            <a:endParaRPr lang="en-US">
              <a:solidFill>
                <a:schemeClr val="accent3"/>
              </a:solidFill>
            </a:endParaRPr>
          </a:p>
          <a:p>
            <a:pPr marL="342900" indent="-342900">
              <a:spcAft>
                <a:spcPts val="600"/>
              </a:spcAft>
              <a:buAutoNum type="arabicPeriod"/>
            </a:pPr>
            <a:endParaRPr lang="en-US"/>
          </a:p>
        </p:txBody>
      </p:sp>
      <p:cxnSp>
        <p:nvCxnSpPr>
          <p:cNvPr id="40" name="Straight Arrow Connector 39">
            <a:extLst>
              <a:ext uri="{FF2B5EF4-FFF2-40B4-BE49-F238E27FC236}">
                <a16:creationId xmlns:a16="http://schemas.microsoft.com/office/drawing/2014/main" id="{150700FD-E380-49B9-B7CA-AC9C67F2E5FE}"/>
              </a:ext>
            </a:extLst>
          </p:cNvPr>
          <p:cNvCxnSpPr>
            <a:cxnSpLocks/>
          </p:cNvCxnSpPr>
          <p:nvPr/>
        </p:nvCxnSpPr>
        <p:spPr>
          <a:xfrm>
            <a:off x="4048274" y="2049361"/>
            <a:ext cx="0" cy="923302"/>
          </a:xfrm>
          <a:prstGeom prst="straightConnector1">
            <a:avLst/>
          </a:prstGeom>
          <a:ln w="19050" cap="rnd">
            <a:prstDash val="dash"/>
            <a:headEnd w="sm" len="sm"/>
            <a:tailEnd type="none"/>
          </a:ln>
        </p:spPr>
        <p:style>
          <a:lnRef idx="1">
            <a:schemeClr val="accent3"/>
          </a:lnRef>
          <a:fillRef idx="0">
            <a:schemeClr val="accent3"/>
          </a:fillRef>
          <a:effectRef idx="0">
            <a:schemeClr val="accent3"/>
          </a:effectRef>
          <a:fontRef idx="minor">
            <a:schemeClr val="tx1"/>
          </a:fontRef>
        </p:style>
      </p:cxnSp>
      <p:sp>
        <p:nvSpPr>
          <p:cNvPr id="41" name="TextBox 40">
            <a:extLst>
              <a:ext uri="{FF2B5EF4-FFF2-40B4-BE49-F238E27FC236}">
                <a16:creationId xmlns:a16="http://schemas.microsoft.com/office/drawing/2014/main" id="{098506B8-149B-4C52-B7CE-96E83543723A}"/>
              </a:ext>
            </a:extLst>
          </p:cNvPr>
          <p:cNvSpPr txBox="1"/>
          <p:nvPr/>
        </p:nvSpPr>
        <p:spPr>
          <a:xfrm>
            <a:off x="3807835" y="2668376"/>
            <a:ext cx="477471" cy="492443"/>
          </a:xfrm>
          <a:prstGeom prst="rect">
            <a:avLst/>
          </a:prstGeom>
          <a:noFill/>
        </p:spPr>
        <p:txBody>
          <a:bodyPr wrap="square" lIns="0" tIns="0" rIns="0" bIns="0" rtlCol="0">
            <a:spAutoFit/>
          </a:bodyPr>
          <a:lstStyle/>
          <a:p>
            <a:pPr algn="ctr"/>
            <a:r>
              <a:rPr lang="en-US" sz="3200" b="1">
                <a:solidFill>
                  <a:schemeClr val="accent3"/>
                </a:solidFill>
              </a:rPr>
              <a:t>×</a:t>
            </a:r>
          </a:p>
        </p:txBody>
      </p:sp>
      <p:pic>
        <p:nvPicPr>
          <p:cNvPr id="39" name="Graphic 38">
            <a:extLst>
              <a:ext uri="{FF2B5EF4-FFF2-40B4-BE49-F238E27FC236}">
                <a16:creationId xmlns:a16="http://schemas.microsoft.com/office/drawing/2014/main" id="{B64DF5B3-88CF-4EB0-8662-4DDB9AF279D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661247" y="2968954"/>
            <a:ext cx="738938" cy="738938"/>
          </a:xfrm>
          <a:prstGeom prst="rect">
            <a:avLst/>
          </a:prstGeom>
        </p:spPr>
      </p:pic>
      <p:pic>
        <p:nvPicPr>
          <p:cNvPr id="42" name="Graphic 41">
            <a:extLst>
              <a:ext uri="{FF2B5EF4-FFF2-40B4-BE49-F238E27FC236}">
                <a16:creationId xmlns:a16="http://schemas.microsoft.com/office/drawing/2014/main" id="{C04FB129-40FB-4FA4-9F47-3AF6383A176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25878" y="3118347"/>
            <a:ext cx="417199" cy="417199"/>
          </a:xfrm>
          <a:prstGeom prst="rect">
            <a:avLst/>
          </a:prstGeom>
        </p:spPr>
      </p:pic>
      <p:grpSp>
        <p:nvGrpSpPr>
          <p:cNvPr id="44" name="Group 43">
            <a:extLst>
              <a:ext uri="{FF2B5EF4-FFF2-40B4-BE49-F238E27FC236}">
                <a16:creationId xmlns:a16="http://schemas.microsoft.com/office/drawing/2014/main" id="{60BC7F88-8CAF-D1A3-2E20-B6A18BBA5EE3}"/>
              </a:ext>
            </a:extLst>
          </p:cNvPr>
          <p:cNvGrpSpPr/>
          <p:nvPr/>
        </p:nvGrpSpPr>
        <p:grpSpPr>
          <a:xfrm>
            <a:off x="364639" y="3031107"/>
            <a:ext cx="1230714" cy="2440622"/>
            <a:chOff x="364639" y="3031107"/>
            <a:chExt cx="1230714" cy="2440622"/>
          </a:xfrm>
        </p:grpSpPr>
        <p:pic>
          <p:nvPicPr>
            <p:cNvPr id="22" name="Picture 21" descr="A blue cell phone with a black border&#10;&#10;AI-generated content may be incorrect.">
              <a:extLst>
                <a:ext uri="{FF2B5EF4-FFF2-40B4-BE49-F238E27FC236}">
                  <a16:creationId xmlns:a16="http://schemas.microsoft.com/office/drawing/2014/main" id="{3BD8CE2C-21C2-046E-F17D-AAC3BE177DF5}"/>
                </a:ext>
              </a:extLst>
            </p:cNvPr>
            <p:cNvPicPr>
              <a:picLocks noChangeAspect="1"/>
            </p:cNvPicPr>
            <p:nvPr/>
          </p:nvPicPr>
          <p:blipFill>
            <a:blip r:embed="rId13">
              <a:extLst>
                <a:ext uri="{28A0092B-C50C-407E-A947-70E740481C1C}">
                  <a14:useLocalDpi xmlns:a14="http://schemas.microsoft.com/office/drawing/2010/main" val="0"/>
                </a:ext>
              </a:extLst>
            </a:blip>
            <a:srcRect l="27462" t="2677" r="27021" b="7060"/>
            <a:stretch>
              <a:fillRect/>
            </a:stretch>
          </p:blipFill>
          <p:spPr>
            <a:xfrm>
              <a:off x="364639" y="3031107"/>
              <a:ext cx="1230714" cy="2440622"/>
            </a:xfrm>
            <a:prstGeom prst="rect">
              <a:avLst/>
            </a:prstGeom>
            <a:ln>
              <a:noFill/>
            </a:ln>
          </p:spPr>
        </p:pic>
        <p:grpSp>
          <p:nvGrpSpPr>
            <p:cNvPr id="24" name="Group 23">
              <a:extLst>
                <a:ext uri="{FF2B5EF4-FFF2-40B4-BE49-F238E27FC236}">
                  <a16:creationId xmlns:a16="http://schemas.microsoft.com/office/drawing/2014/main" id="{2F846FA2-F85E-8572-34A9-BC85512A608F}"/>
                </a:ext>
              </a:extLst>
            </p:cNvPr>
            <p:cNvGrpSpPr/>
            <p:nvPr/>
          </p:nvGrpSpPr>
          <p:grpSpPr>
            <a:xfrm>
              <a:off x="491163" y="3925598"/>
              <a:ext cx="751120" cy="651641"/>
              <a:chOff x="491163" y="3925598"/>
              <a:chExt cx="751120" cy="651641"/>
            </a:xfrm>
          </p:grpSpPr>
          <p:sp>
            <p:nvSpPr>
              <p:cNvPr id="31" name="Rectangle: Rounded Corners 30">
                <a:extLst>
                  <a:ext uri="{FF2B5EF4-FFF2-40B4-BE49-F238E27FC236}">
                    <a16:creationId xmlns:a16="http://schemas.microsoft.com/office/drawing/2014/main" id="{6EAEC477-0B2A-39AD-92DC-C7058DA93EC8}"/>
                  </a:ext>
                </a:extLst>
              </p:cNvPr>
              <p:cNvSpPr/>
              <p:nvPr/>
            </p:nvSpPr>
            <p:spPr>
              <a:xfrm>
                <a:off x="536829" y="3925598"/>
                <a:ext cx="659788" cy="651641"/>
              </a:xfrm>
              <a:prstGeom prst="roundRect">
                <a:avLst>
                  <a:gd name="adj" fmla="val 10430"/>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33" name="Graphic 47">
                <a:extLst>
                  <a:ext uri="{FF2B5EF4-FFF2-40B4-BE49-F238E27FC236}">
                    <a16:creationId xmlns:a16="http://schemas.microsoft.com/office/drawing/2014/main" id="{147380D0-2E23-44D4-A7DA-29EF39E59330}"/>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86723" y="4006878"/>
                <a:ext cx="360000" cy="360000"/>
              </a:xfrm>
              <a:prstGeom prst="rect">
                <a:avLst/>
              </a:prstGeom>
            </p:spPr>
          </p:pic>
          <p:sp>
            <p:nvSpPr>
              <p:cNvPr id="43" name="Rectangle 42">
                <a:extLst>
                  <a:ext uri="{FF2B5EF4-FFF2-40B4-BE49-F238E27FC236}">
                    <a16:creationId xmlns:a16="http://schemas.microsoft.com/office/drawing/2014/main" id="{9E53221E-642F-6800-8ABB-9CEA37B2F82D}"/>
                  </a:ext>
                </a:extLst>
              </p:cNvPr>
              <p:cNvSpPr/>
              <p:nvPr/>
            </p:nvSpPr>
            <p:spPr>
              <a:xfrm>
                <a:off x="491163" y="4313088"/>
                <a:ext cx="7511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B365D"/>
                    </a:solidFill>
                    <a:effectLst/>
                    <a:uLnTx/>
                    <a:uFillTx/>
                  </a:rPr>
                  <a:t>E-banking</a:t>
                </a:r>
              </a:p>
            </p:txBody>
          </p:sp>
        </p:grpSp>
        <p:grpSp>
          <p:nvGrpSpPr>
            <p:cNvPr id="28" name="Group 27">
              <a:extLst>
                <a:ext uri="{FF2B5EF4-FFF2-40B4-BE49-F238E27FC236}">
                  <a16:creationId xmlns:a16="http://schemas.microsoft.com/office/drawing/2014/main" id="{8F0D3759-09C4-573A-A4AC-2E013B815D77}"/>
                </a:ext>
              </a:extLst>
            </p:cNvPr>
            <p:cNvGrpSpPr/>
            <p:nvPr/>
          </p:nvGrpSpPr>
          <p:grpSpPr>
            <a:xfrm>
              <a:off x="1075870" y="4020283"/>
              <a:ext cx="462271" cy="462271"/>
              <a:chOff x="1075870" y="4020283"/>
              <a:chExt cx="365760" cy="365760"/>
            </a:xfrm>
            <a:effectLst>
              <a:outerShdw blurRad="50800" dist="38100" dir="5400000" algn="t" rotWithShape="0">
                <a:prstClr val="black">
                  <a:alpha val="40000"/>
                </a:prstClr>
              </a:outerShdw>
            </a:effectLst>
          </p:grpSpPr>
          <p:sp>
            <p:nvSpPr>
              <p:cNvPr id="29" name="Oval 28">
                <a:extLst>
                  <a:ext uri="{FF2B5EF4-FFF2-40B4-BE49-F238E27FC236}">
                    <a16:creationId xmlns:a16="http://schemas.microsoft.com/office/drawing/2014/main" id="{1B065CD0-8CF7-AF56-C188-7B2C34017064}"/>
                  </a:ext>
                </a:extLst>
              </p:cNvPr>
              <p:cNvSpPr/>
              <p:nvPr/>
            </p:nvSpPr>
            <p:spPr>
              <a:xfrm>
                <a:off x="1075870" y="4020283"/>
                <a:ext cx="365760" cy="36576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
                  <a:ea typeface="+mn-ea"/>
                  <a:cs typeface="+mn-cs"/>
                </a:endParaRPr>
              </a:p>
            </p:txBody>
          </p:sp>
          <p:pic>
            <p:nvPicPr>
              <p:cNvPr id="30" name="Picture 29" descr="A blue and black logo&#10;&#10;Description automatically generated">
                <a:extLst>
                  <a:ext uri="{FF2B5EF4-FFF2-40B4-BE49-F238E27FC236}">
                    <a16:creationId xmlns:a16="http://schemas.microsoft.com/office/drawing/2014/main" id="{B3696DEE-0476-2CB1-DEC1-65D7D61D9049}"/>
                  </a:ext>
                </a:extLst>
              </p:cNvPr>
              <p:cNvPicPr>
                <a:picLocks noChangeAspect="1"/>
              </p:cNvPicPr>
              <p:nvPr/>
            </p:nvPicPr>
            <p:blipFill rotWithShape="1">
              <a:blip r:embed="rId15">
                <a:extLst>
                  <a:ext uri="{28A0092B-C50C-407E-A947-70E740481C1C}">
                    <a14:useLocalDpi xmlns:a14="http://schemas.microsoft.com/office/drawing/2010/main" val="0"/>
                  </a:ext>
                </a:extLst>
              </a:blip>
              <a:srcRect l="16123" t="9111" r="13726" b="32718"/>
              <a:stretch/>
            </p:blipFill>
            <p:spPr>
              <a:xfrm>
                <a:off x="1145599" y="4085343"/>
                <a:ext cx="226302" cy="243803"/>
              </a:xfrm>
              <a:prstGeom prst="rect">
                <a:avLst/>
              </a:prstGeom>
              <a:ln>
                <a:noFill/>
              </a:ln>
            </p:spPr>
          </p:pic>
        </p:grpSp>
      </p:grpSp>
    </p:spTree>
    <p:extLst>
      <p:ext uri="{BB962C8B-B14F-4D97-AF65-F5344CB8AC3E}">
        <p14:creationId xmlns:p14="http://schemas.microsoft.com/office/powerpoint/2010/main" val="545934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1FDD3-3C6C-94A5-5014-28BD2513AEAC}"/>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0B239DF-7FBE-F0B9-9AC4-71F0D2B6FBE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6" name="think-cell data - do not delete" hidden="1">
                        <a:extLst>
                          <a:ext uri="{FF2B5EF4-FFF2-40B4-BE49-F238E27FC236}">
                            <a16:creationId xmlns:a16="http://schemas.microsoft.com/office/drawing/2014/main" id="{D0B239DF-7FBE-F0B9-9AC4-71F0D2B6FBE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4B75B5E-8E44-58BB-DCC3-0DC5E20ED294}"/>
              </a:ext>
            </a:extLst>
          </p:cNvPr>
          <p:cNvSpPr>
            <a:spLocks noGrp="1"/>
          </p:cNvSpPr>
          <p:nvPr>
            <p:ph type="title"/>
          </p:nvPr>
        </p:nvSpPr>
        <p:spPr/>
        <p:txBody>
          <a:bodyPr vert="horz" rIns="91440"/>
          <a:lstStyle/>
          <a:p>
            <a:r>
              <a:rPr lang="en-US"/>
              <a:t>AI is changing the attack landscape – for the worse</a:t>
            </a:r>
          </a:p>
        </p:txBody>
      </p:sp>
      <p:grpSp>
        <p:nvGrpSpPr>
          <p:cNvPr id="8" name="Group 7">
            <a:extLst>
              <a:ext uri="{FF2B5EF4-FFF2-40B4-BE49-F238E27FC236}">
                <a16:creationId xmlns:a16="http://schemas.microsoft.com/office/drawing/2014/main" id="{E3AE731C-F906-28CD-401E-ADEDE2F1DC8A}"/>
              </a:ext>
            </a:extLst>
          </p:cNvPr>
          <p:cNvGrpSpPr/>
          <p:nvPr/>
        </p:nvGrpSpPr>
        <p:grpSpPr>
          <a:xfrm>
            <a:off x="331813" y="2715505"/>
            <a:ext cx="5308283" cy="3114331"/>
            <a:chOff x="5554848" y="3054096"/>
            <a:chExt cx="6229165" cy="3114331"/>
          </a:xfrm>
        </p:grpSpPr>
        <p:cxnSp>
          <p:nvCxnSpPr>
            <p:cNvPr id="9" name="Straight Connector 8">
              <a:extLst>
                <a:ext uri="{FF2B5EF4-FFF2-40B4-BE49-F238E27FC236}">
                  <a16:creationId xmlns:a16="http://schemas.microsoft.com/office/drawing/2014/main" id="{18F17B54-0D01-1877-61F0-A42CC36AFF59}"/>
                </a:ext>
              </a:extLst>
            </p:cNvPr>
            <p:cNvCxnSpPr/>
            <p:nvPr/>
          </p:nvCxnSpPr>
          <p:spPr>
            <a:xfrm>
              <a:off x="6437376" y="5771388"/>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E71245-7397-D98B-4E77-95FD61491113}"/>
                </a:ext>
              </a:extLst>
            </p:cNvPr>
            <p:cNvCxnSpPr/>
            <p:nvPr/>
          </p:nvCxnSpPr>
          <p:spPr>
            <a:xfrm>
              <a:off x="6437376" y="5272736"/>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3C0AFC-A656-F267-ECF6-2451B6E67867}"/>
                </a:ext>
              </a:extLst>
            </p:cNvPr>
            <p:cNvCxnSpPr/>
            <p:nvPr/>
          </p:nvCxnSpPr>
          <p:spPr>
            <a:xfrm>
              <a:off x="6437376" y="4774083"/>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1FC22-4F53-8BFD-49DB-785A639E8623}"/>
                </a:ext>
              </a:extLst>
            </p:cNvPr>
            <p:cNvCxnSpPr/>
            <p:nvPr/>
          </p:nvCxnSpPr>
          <p:spPr>
            <a:xfrm>
              <a:off x="6437376" y="4275430"/>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9191E19-6B04-D781-7AF8-D0A61A3AB33C}"/>
                </a:ext>
              </a:extLst>
            </p:cNvPr>
            <p:cNvCxnSpPr/>
            <p:nvPr/>
          </p:nvCxnSpPr>
          <p:spPr>
            <a:xfrm>
              <a:off x="6437376" y="3776777"/>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A4064B-4B9E-A87E-714B-F6C7BF65A461}"/>
                </a:ext>
              </a:extLst>
            </p:cNvPr>
            <p:cNvCxnSpPr/>
            <p:nvPr/>
          </p:nvCxnSpPr>
          <p:spPr>
            <a:xfrm>
              <a:off x="6437376" y="3278124"/>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494387A-D60E-BFA0-3C99-504583DE0EDE}"/>
                </a:ext>
              </a:extLst>
            </p:cNvPr>
            <p:cNvGrpSpPr/>
            <p:nvPr/>
          </p:nvGrpSpPr>
          <p:grpSpPr>
            <a:xfrm>
              <a:off x="6488119" y="3054096"/>
              <a:ext cx="5251601" cy="2772156"/>
              <a:chOff x="6488119" y="2889623"/>
              <a:chExt cx="5251601" cy="2936629"/>
            </a:xfrm>
          </p:grpSpPr>
          <p:cxnSp>
            <p:nvCxnSpPr>
              <p:cNvPr id="39" name="Straight Connector 38">
                <a:extLst>
                  <a:ext uri="{FF2B5EF4-FFF2-40B4-BE49-F238E27FC236}">
                    <a16:creationId xmlns:a16="http://schemas.microsoft.com/office/drawing/2014/main" id="{CC1F5283-5747-DA81-9689-99444FD49C11}"/>
                  </a:ext>
                </a:extLst>
              </p:cNvPr>
              <p:cNvCxnSpPr/>
              <p:nvPr/>
            </p:nvCxnSpPr>
            <p:spPr>
              <a:xfrm>
                <a:off x="714456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11825E-BCFE-9668-C59F-E4AB21EBD859}"/>
                  </a:ext>
                </a:extLst>
              </p:cNvPr>
              <p:cNvCxnSpPr/>
              <p:nvPr/>
            </p:nvCxnSpPr>
            <p:spPr>
              <a:xfrm>
                <a:off x="780101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53810A-2BC5-6740-2D77-98705503D3DF}"/>
                  </a:ext>
                </a:extLst>
              </p:cNvPr>
              <p:cNvCxnSpPr/>
              <p:nvPr/>
            </p:nvCxnSpPr>
            <p:spPr>
              <a:xfrm>
                <a:off x="845746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598300-3205-4363-91E0-6F5571FEBE5D}"/>
                  </a:ext>
                </a:extLst>
              </p:cNvPr>
              <p:cNvCxnSpPr/>
              <p:nvPr/>
            </p:nvCxnSpPr>
            <p:spPr>
              <a:xfrm>
                <a:off x="911391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15743E-F30F-996D-5789-86B68C7EA5F9}"/>
                  </a:ext>
                </a:extLst>
              </p:cNvPr>
              <p:cNvCxnSpPr/>
              <p:nvPr/>
            </p:nvCxnSpPr>
            <p:spPr>
              <a:xfrm>
                <a:off x="977036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55295E0-8491-52E1-D2F6-CC924E6A5A22}"/>
                  </a:ext>
                </a:extLst>
              </p:cNvPr>
              <p:cNvCxnSpPr/>
              <p:nvPr/>
            </p:nvCxnSpPr>
            <p:spPr>
              <a:xfrm>
                <a:off x="1042681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4FB3919-7592-F808-F662-4DE780B2A991}"/>
                  </a:ext>
                </a:extLst>
              </p:cNvPr>
              <p:cNvCxnSpPr/>
              <p:nvPr/>
            </p:nvCxnSpPr>
            <p:spPr>
              <a:xfrm>
                <a:off x="1108326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7F87156-4A0A-CE1A-5362-7C72EB6EDAB1}"/>
                  </a:ext>
                </a:extLst>
              </p:cNvPr>
              <p:cNvCxnSpPr/>
              <p:nvPr/>
            </p:nvCxnSpPr>
            <p:spPr>
              <a:xfrm>
                <a:off x="11739720"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5C38A34-92CD-C7B0-890A-270B0D0E8FF2}"/>
                  </a:ext>
                </a:extLst>
              </p:cNvPr>
              <p:cNvCxnSpPr/>
              <p:nvPr/>
            </p:nvCxnSpPr>
            <p:spPr>
              <a:xfrm>
                <a:off x="648811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F497133-F534-3E27-556D-2C860B75D79D}"/>
                </a:ext>
              </a:extLst>
            </p:cNvPr>
            <p:cNvGrpSpPr/>
            <p:nvPr/>
          </p:nvGrpSpPr>
          <p:grpSpPr>
            <a:xfrm>
              <a:off x="6752565" y="5860650"/>
              <a:ext cx="4700991" cy="307777"/>
              <a:chOff x="6752565" y="5902395"/>
              <a:chExt cx="4700991" cy="307777"/>
            </a:xfrm>
          </p:grpSpPr>
          <p:sp>
            <p:nvSpPr>
              <p:cNvPr id="31" name="Rectangle 30">
                <a:extLst>
                  <a:ext uri="{FF2B5EF4-FFF2-40B4-BE49-F238E27FC236}">
                    <a16:creationId xmlns:a16="http://schemas.microsoft.com/office/drawing/2014/main" id="{5B0E6DA5-20C0-61BE-F583-716BF2489EB4}"/>
                  </a:ext>
                </a:extLst>
              </p:cNvPr>
              <p:cNvSpPr/>
              <p:nvPr/>
            </p:nvSpPr>
            <p:spPr>
              <a:xfrm>
                <a:off x="6752565" y="5902395"/>
                <a:ext cx="78400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2022</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32" name="Rectangle 31">
                <a:extLst>
                  <a:ext uri="{FF2B5EF4-FFF2-40B4-BE49-F238E27FC236}">
                    <a16:creationId xmlns:a16="http://schemas.microsoft.com/office/drawing/2014/main" id="{495B995E-94FE-5BE3-92DE-593D94CD85A1}"/>
                  </a:ext>
                </a:extLst>
              </p:cNvPr>
              <p:cNvSpPr/>
              <p:nvPr/>
            </p:nvSpPr>
            <p:spPr>
              <a:xfrm>
                <a:off x="8061954" y="5902395"/>
                <a:ext cx="78400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2023</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37" name="Rectangle 36">
                <a:extLst>
                  <a:ext uri="{FF2B5EF4-FFF2-40B4-BE49-F238E27FC236}">
                    <a16:creationId xmlns:a16="http://schemas.microsoft.com/office/drawing/2014/main" id="{CEA77883-1BCB-A426-9366-3B6ADF090A3B}"/>
                  </a:ext>
                </a:extLst>
              </p:cNvPr>
              <p:cNvSpPr/>
              <p:nvPr/>
            </p:nvSpPr>
            <p:spPr>
              <a:xfrm>
                <a:off x="9374341" y="5902395"/>
                <a:ext cx="78400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2024</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38" name="Rectangle 37">
                <a:extLst>
                  <a:ext uri="{FF2B5EF4-FFF2-40B4-BE49-F238E27FC236}">
                    <a16:creationId xmlns:a16="http://schemas.microsoft.com/office/drawing/2014/main" id="{F27EA634-4215-71C8-12D3-4D97E10E4E4B}"/>
                  </a:ext>
                </a:extLst>
              </p:cNvPr>
              <p:cNvSpPr/>
              <p:nvPr/>
            </p:nvSpPr>
            <p:spPr>
              <a:xfrm>
                <a:off x="10713914" y="5902395"/>
                <a:ext cx="73964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2025</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grpSp>
        <p:grpSp>
          <p:nvGrpSpPr>
            <p:cNvPr id="17" name="Group 16">
              <a:extLst>
                <a:ext uri="{FF2B5EF4-FFF2-40B4-BE49-F238E27FC236}">
                  <a16:creationId xmlns:a16="http://schemas.microsoft.com/office/drawing/2014/main" id="{BA87D1A4-EBBA-B139-2F1D-E301A3FF0F04}"/>
                </a:ext>
              </a:extLst>
            </p:cNvPr>
            <p:cNvGrpSpPr/>
            <p:nvPr/>
          </p:nvGrpSpPr>
          <p:grpSpPr>
            <a:xfrm>
              <a:off x="6698081" y="3054096"/>
              <a:ext cx="4828143" cy="2717292"/>
              <a:chOff x="6698081" y="3145536"/>
              <a:chExt cx="4828143" cy="2717292"/>
            </a:xfrm>
            <a:solidFill>
              <a:schemeClr val="accent3"/>
            </a:solidFill>
          </p:grpSpPr>
          <p:sp>
            <p:nvSpPr>
              <p:cNvPr id="26" name="Rectangle 25">
                <a:extLst>
                  <a:ext uri="{FF2B5EF4-FFF2-40B4-BE49-F238E27FC236}">
                    <a16:creationId xmlns:a16="http://schemas.microsoft.com/office/drawing/2014/main" id="{AC290F61-72B7-D9F9-2591-821D6B4C7B30}"/>
                  </a:ext>
                </a:extLst>
              </p:cNvPr>
              <p:cNvSpPr/>
              <p:nvPr/>
            </p:nvSpPr>
            <p:spPr>
              <a:xfrm>
                <a:off x="6698081" y="4856988"/>
                <a:ext cx="900000" cy="10058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 name="Rectangle 26">
                <a:extLst>
                  <a:ext uri="{FF2B5EF4-FFF2-40B4-BE49-F238E27FC236}">
                    <a16:creationId xmlns:a16="http://schemas.microsoft.com/office/drawing/2014/main" id="{D9EA9CAD-4A0A-FECC-294B-44B980C40CCC}"/>
                  </a:ext>
                </a:extLst>
              </p:cNvPr>
              <p:cNvSpPr/>
              <p:nvPr/>
            </p:nvSpPr>
            <p:spPr>
              <a:xfrm>
                <a:off x="8003958" y="4584192"/>
                <a:ext cx="900000" cy="127863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 name="Rectangle 27">
                <a:extLst>
                  <a:ext uri="{FF2B5EF4-FFF2-40B4-BE49-F238E27FC236}">
                    <a16:creationId xmlns:a16="http://schemas.microsoft.com/office/drawing/2014/main" id="{A1FA525B-70A0-B590-D3FE-84FCFB9F1C9C}"/>
                  </a:ext>
                </a:extLst>
              </p:cNvPr>
              <p:cNvSpPr/>
              <p:nvPr/>
            </p:nvSpPr>
            <p:spPr>
              <a:xfrm>
                <a:off x="9311416" y="4291584"/>
                <a:ext cx="900000" cy="157124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 name="Rectangle 28">
                <a:extLst>
                  <a:ext uri="{FF2B5EF4-FFF2-40B4-BE49-F238E27FC236}">
                    <a16:creationId xmlns:a16="http://schemas.microsoft.com/office/drawing/2014/main" id="{71DD648F-E637-69EC-E626-C1B372ACCB6C}"/>
                  </a:ext>
                </a:extLst>
              </p:cNvPr>
              <p:cNvSpPr/>
              <p:nvPr/>
            </p:nvSpPr>
            <p:spPr>
              <a:xfrm>
                <a:off x="10626224" y="3145536"/>
                <a:ext cx="900000" cy="271729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pSp>
        <p:sp>
          <p:nvSpPr>
            <p:cNvPr id="18" name="Rectangle 17">
              <a:extLst>
                <a:ext uri="{FF2B5EF4-FFF2-40B4-BE49-F238E27FC236}">
                  <a16:creationId xmlns:a16="http://schemas.microsoft.com/office/drawing/2014/main" id="{13B67CFF-6CC3-8C75-936F-C7317C908016}"/>
                </a:ext>
              </a:extLst>
            </p:cNvPr>
            <p:cNvSpPr/>
            <p:nvPr/>
          </p:nvSpPr>
          <p:spPr>
            <a:xfrm rot="16200000">
              <a:off x="4994554" y="4321527"/>
              <a:ext cx="1463040" cy="3424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Index (2022=100)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grpSp>
          <p:nvGrpSpPr>
            <p:cNvPr id="19" name="Group 18">
              <a:extLst>
                <a:ext uri="{FF2B5EF4-FFF2-40B4-BE49-F238E27FC236}">
                  <a16:creationId xmlns:a16="http://schemas.microsoft.com/office/drawing/2014/main" id="{E96138F6-67E1-5A3E-EAC7-75D94F028C13}"/>
                </a:ext>
              </a:extLst>
            </p:cNvPr>
            <p:cNvGrpSpPr/>
            <p:nvPr/>
          </p:nvGrpSpPr>
          <p:grpSpPr>
            <a:xfrm>
              <a:off x="5825217" y="3160168"/>
              <a:ext cx="605056" cy="2797336"/>
              <a:chOff x="5880081" y="3251608"/>
              <a:chExt cx="605056" cy="2797336"/>
            </a:xfrm>
          </p:grpSpPr>
          <p:sp>
            <p:nvSpPr>
              <p:cNvPr id="20" name="Rectangle 19">
                <a:extLst>
                  <a:ext uri="{FF2B5EF4-FFF2-40B4-BE49-F238E27FC236}">
                    <a16:creationId xmlns:a16="http://schemas.microsoft.com/office/drawing/2014/main" id="{F8DA18B5-FD26-4B44-ACEB-70B71E417350}"/>
                  </a:ext>
                </a:extLst>
              </p:cNvPr>
              <p:cNvSpPr/>
              <p:nvPr/>
            </p:nvSpPr>
            <p:spPr>
              <a:xfrm>
                <a:off x="5880081" y="5741167"/>
                <a:ext cx="605056"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21" name="Rectangle 20">
                <a:extLst>
                  <a:ext uri="{FF2B5EF4-FFF2-40B4-BE49-F238E27FC236}">
                    <a16:creationId xmlns:a16="http://schemas.microsoft.com/office/drawing/2014/main" id="{0AC2E196-E941-DB0D-CB12-76DB55B01F6E}"/>
                  </a:ext>
                </a:extLst>
              </p:cNvPr>
              <p:cNvSpPr/>
              <p:nvPr/>
            </p:nvSpPr>
            <p:spPr>
              <a:xfrm>
                <a:off x="5880082" y="5244171"/>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50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22" name="Rectangle 21">
                <a:extLst>
                  <a:ext uri="{FF2B5EF4-FFF2-40B4-BE49-F238E27FC236}">
                    <a16:creationId xmlns:a16="http://schemas.microsoft.com/office/drawing/2014/main" id="{DE9AD63F-CDBC-24DC-9611-022E9D0AC319}"/>
                  </a:ext>
                </a:extLst>
              </p:cNvPr>
              <p:cNvSpPr/>
              <p:nvPr/>
            </p:nvSpPr>
            <p:spPr>
              <a:xfrm>
                <a:off x="5880082" y="4740364"/>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100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23" name="Rectangle 22">
                <a:extLst>
                  <a:ext uri="{FF2B5EF4-FFF2-40B4-BE49-F238E27FC236}">
                    <a16:creationId xmlns:a16="http://schemas.microsoft.com/office/drawing/2014/main" id="{6E8BBE31-5ACB-DB41-771C-5A92883851F8}"/>
                  </a:ext>
                </a:extLst>
              </p:cNvPr>
              <p:cNvSpPr/>
              <p:nvPr/>
            </p:nvSpPr>
            <p:spPr>
              <a:xfrm>
                <a:off x="5880082" y="4236558"/>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150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24" name="Rectangle 23">
                <a:extLst>
                  <a:ext uri="{FF2B5EF4-FFF2-40B4-BE49-F238E27FC236}">
                    <a16:creationId xmlns:a16="http://schemas.microsoft.com/office/drawing/2014/main" id="{FEA002E5-B15B-5D0C-5D6E-FC0D71D46866}"/>
                  </a:ext>
                </a:extLst>
              </p:cNvPr>
              <p:cNvSpPr/>
              <p:nvPr/>
            </p:nvSpPr>
            <p:spPr>
              <a:xfrm>
                <a:off x="5880082" y="3739400"/>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25" name="Rectangle 24">
                <a:extLst>
                  <a:ext uri="{FF2B5EF4-FFF2-40B4-BE49-F238E27FC236}">
                    <a16:creationId xmlns:a16="http://schemas.microsoft.com/office/drawing/2014/main" id="{831BFA4D-08FC-CE6E-ACCB-01C0C96BDF35}"/>
                  </a:ext>
                </a:extLst>
              </p:cNvPr>
              <p:cNvSpPr/>
              <p:nvPr/>
            </p:nvSpPr>
            <p:spPr>
              <a:xfrm>
                <a:off x="5880082" y="3251608"/>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250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grpSp>
      </p:grpSp>
      <p:sp>
        <p:nvSpPr>
          <p:cNvPr id="48" name="Text Placeholder 8">
            <a:extLst>
              <a:ext uri="{FF2B5EF4-FFF2-40B4-BE49-F238E27FC236}">
                <a16:creationId xmlns:a16="http://schemas.microsoft.com/office/drawing/2014/main" id="{20C48871-08BA-0F68-E9EC-6A759AD83CF9}"/>
              </a:ext>
            </a:extLst>
          </p:cNvPr>
          <p:cNvSpPr txBox="1">
            <a:spLocks/>
          </p:cNvSpPr>
          <p:nvPr/>
        </p:nvSpPr>
        <p:spPr>
          <a:xfrm>
            <a:off x="290473" y="1620586"/>
            <a:ext cx="5308283" cy="805349"/>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SzPct val="100000"/>
              <a:buFontTx/>
              <a:buNone/>
              <a:defRPr sz="16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CA" sz="2000" b="1" i="0" u="none" strike="noStrike" kern="1200" cap="none" spc="0" normalizeH="0" baseline="0" noProof="0">
                <a:ln>
                  <a:noFill/>
                </a:ln>
                <a:solidFill>
                  <a:srgbClr val="FFFFFF"/>
                </a:solidFill>
                <a:effectLst/>
                <a:uLnTx/>
                <a:uFillTx/>
                <a:latin typeface="Calibri "/>
                <a:ea typeface="+mn-ea"/>
                <a:cs typeface="+mn-cs"/>
              </a:rPr>
              <a:t>Growth of AI-driven cyber-attacks </a:t>
            </a:r>
            <a:endParaRPr kumimoji="0" lang="en-US" sz="2000" b="1" i="0" u="none" strike="noStrike" kern="1200" cap="none" spc="0" normalizeH="0" baseline="0" noProof="0">
              <a:ln>
                <a:noFill/>
              </a:ln>
              <a:solidFill>
                <a:srgbClr val="FFFFFF"/>
              </a:solidFill>
              <a:effectLst/>
              <a:uLnTx/>
              <a:uFillTx/>
              <a:latin typeface="Calibri "/>
              <a:ea typeface="+mn-ea"/>
              <a:cs typeface="+mn-cs"/>
            </a:endParaRPr>
          </a:p>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CA" sz="1600" b="0" i="1" u="none" strike="noStrike" kern="1200" cap="none" spc="0" normalizeH="0" baseline="0" noProof="0">
                <a:ln>
                  <a:noFill/>
                </a:ln>
                <a:solidFill>
                  <a:srgbClr val="FFFFFF"/>
                </a:solidFill>
                <a:effectLst/>
                <a:uLnTx/>
                <a:uFillTx/>
                <a:latin typeface="Calibri "/>
                <a:ea typeface="+mn-ea"/>
                <a:cs typeface="+mn-cs"/>
              </a:rPr>
              <a:t>(2022-2025)</a:t>
            </a:r>
          </a:p>
        </p:txBody>
      </p:sp>
      <p:sp>
        <p:nvSpPr>
          <p:cNvPr id="30" name="Rectangle: Rounded Corners 29">
            <a:extLst>
              <a:ext uri="{FF2B5EF4-FFF2-40B4-BE49-F238E27FC236}">
                <a16:creationId xmlns:a16="http://schemas.microsoft.com/office/drawing/2014/main" id="{80D2B085-2B70-87F8-0721-78FCB5B5F0AA}"/>
              </a:ext>
            </a:extLst>
          </p:cNvPr>
          <p:cNvSpPr/>
          <p:nvPr/>
        </p:nvSpPr>
        <p:spPr>
          <a:xfrm>
            <a:off x="6096000" y="1700213"/>
            <a:ext cx="5688013" cy="4283139"/>
          </a:xfrm>
          <a:prstGeom prst="roundRect">
            <a:avLst>
              <a:gd name="adj" fmla="val 71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0" name="Rectangle 79">
            <a:extLst>
              <a:ext uri="{FF2B5EF4-FFF2-40B4-BE49-F238E27FC236}">
                <a16:creationId xmlns:a16="http://schemas.microsoft.com/office/drawing/2014/main" id="{9D0B0822-425F-76BD-27EE-BB53033B24BE}"/>
              </a:ext>
            </a:extLst>
          </p:cNvPr>
          <p:cNvSpPr/>
          <p:nvPr/>
        </p:nvSpPr>
        <p:spPr>
          <a:xfrm>
            <a:off x="6393085" y="5296581"/>
            <a:ext cx="2258947" cy="24904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5" name="Rectangle 34">
            <a:extLst>
              <a:ext uri="{FF2B5EF4-FFF2-40B4-BE49-F238E27FC236}">
                <a16:creationId xmlns:a16="http://schemas.microsoft.com/office/drawing/2014/main" id="{EF2EA0D2-3DAD-CFA1-04AE-8859903B7712}"/>
              </a:ext>
            </a:extLst>
          </p:cNvPr>
          <p:cNvSpPr/>
          <p:nvPr/>
        </p:nvSpPr>
        <p:spPr>
          <a:xfrm>
            <a:off x="6389928" y="3065119"/>
            <a:ext cx="4927359"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49" name="Rectangle 48">
            <a:extLst>
              <a:ext uri="{FF2B5EF4-FFF2-40B4-BE49-F238E27FC236}">
                <a16:creationId xmlns:a16="http://schemas.microsoft.com/office/drawing/2014/main" id="{53AC7F1F-B066-8751-1678-B5F519AD89CA}"/>
              </a:ext>
            </a:extLst>
          </p:cNvPr>
          <p:cNvSpPr/>
          <p:nvPr/>
        </p:nvSpPr>
        <p:spPr>
          <a:xfrm>
            <a:off x="6389928" y="3335509"/>
            <a:ext cx="4927359"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51" name="Rectangle 50">
            <a:extLst>
              <a:ext uri="{FF2B5EF4-FFF2-40B4-BE49-F238E27FC236}">
                <a16:creationId xmlns:a16="http://schemas.microsoft.com/office/drawing/2014/main" id="{D6D8FFB1-6AC0-DD8E-013D-049F08522D06}"/>
              </a:ext>
            </a:extLst>
          </p:cNvPr>
          <p:cNvSpPr/>
          <p:nvPr/>
        </p:nvSpPr>
        <p:spPr>
          <a:xfrm>
            <a:off x="6389928" y="3605898"/>
            <a:ext cx="4927359"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66" name="TextBox 65">
            <a:extLst>
              <a:ext uri="{FF2B5EF4-FFF2-40B4-BE49-F238E27FC236}">
                <a16:creationId xmlns:a16="http://schemas.microsoft.com/office/drawing/2014/main" id="{916226E7-CED2-E428-289C-71BF4D943FAA}"/>
              </a:ext>
            </a:extLst>
          </p:cNvPr>
          <p:cNvSpPr txBox="1"/>
          <p:nvPr/>
        </p:nvSpPr>
        <p:spPr>
          <a:xfrm>
            <a:off x="6329722" y="2713454"/>
            <a:ext cx="51673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Calibri "/>
                <a:ea typeface="+mn-ea"/>
                <a:cs typeface="+mn-cs"/>
              </a:rPr>
              <a:t>It can generate convincingly realistic deepfake videos and power adaptive attack techniques that evade traditional security measures. Both the volume and sophistication of attacks will continue to grow.</a:t>
            </a:r>
            <a:endParaRPr kumimoji="0" lang="en-US" sz="1400" b="0" i="0" u="none" strike="noStrike" kern="1200" cap="none" spc="0" normalizeH="0" baseline="0" noProof="0">
              <a:ln>
                <a:noFill/>
              </a:ln>
              <a:solidFill>
                <a:schemeClr val="bg1"/>
              </a:solidFill>
              <a:effectLst/>
              <a:uLnTx/>
              <a:uFillTx/>
              <a:latin typeface="Calibri "/>
              <a:ea typeface="+mn-ea"/>
              <a:cs typeface="+mn-cs"/>
            </a:endParaRPr>
          </a:p>
        </p:txBody>
      </p:sp>
      <p:sp>
        <p:nvSpPr>
          <p:cNvPr id="3" name="Rectangle 2">
            <a:extLst>
              <a:ext uri="{FF2B5EF4-FFF2-40B4-BE49-F238E27FC236}">
                <a16:creationId xmlns:a16="http://schemas.microsoft.com/office/drawing/2014/main" id="{A4990AFF-814E-1393-9AC8-0690A0F7F151}"/>
              </a:ext>
            </a:extLst>
          </p:cNvPr>
          <p:cNvSpPr/>
          <p:nvPr/>
        </p:nvSpPr>
        <p:spPr>
          <a:xfrm>
            <a:off x="6389928" y="5011110"/>
            <a:ext cx="4927360"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 name="Rectangle 6">
            <a:extLst>
              <a:ext uri="{FF2B5EF4-FFF2-40B4-BE49-F238E27FC236}">
                <a16:creationId xmlns:a16="http://schemas.microsoft.com/office/drawing/2014/main" id="{6162723F-829B-00F3-DF7A-68AA6F5DDF7F}"/>
              </a:ext>
            </a:extLst>
          </p:cNvPr>
          <p:cNvSpPr/>
          <p:nvPr/>
        </p:nvSpPr>
        <p:spPr>
          <a:xfrm>
            <a:off x="6389928" y="4725638"/>
            <a:ext cx="4927360"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5" name="TextBox 4">
            <a:extLst>
              <a:ext uri="{FF2B5EF4-FFF2-40B4-BE49-F238E27FC236}">
                <a16:creationId xmlns:a16="http://schemas.microsoft.com/office/drawing/2014/main" id="{6458D34F-3455-A87D-AF83-61C467B64CDE}"/>
              </a:ext>
            </a:extLst>
          </p:cNvPr>
          <p:cNvSpPr txBox="1"/>
          <p:nvPr/>
        </p:nvSpPr>
        <p:spPr>
          <a:xfrm>
            <a:off x="6329722" y="4122378"/>
            <a:ext cx="516731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Calibri "/>
                <a:ea typeface="+mn-ea"/>
                <a:cs typeface="+mn-cs"/>
              </a:rPr>
              <a:t>While AI does not fundamentally alter cybersecurity, it does accelerate existing trends. Most significantly, it lowers the barrier to launching cyberattacks – less technical knowledge is needed and attacks can be mounted more quickly. </a:t>
            </a:r>
          </a:p>
        </p:txBody>
      </p:sp>
      <p:grpSp>
        <p:nvGrpSpPr>
          <p:cNvPr id="33" name="Group 32">
            <a:extLst>
              <a:ext uri="{FF2B5EF4-FFF2-40B4-BE49-F238E27FC236}">
                <a16:creationId xmlns:a16="http://schemas.microsoft.com/office/drawing/2014/main" id="{15F93695-5058-45B8-8F00-9BAF0A543269}"/>
              </a:ext>
            </a:extLst>
          </p:cNvPr>
          <p:cNvGrpSpPr/>
          <p:nvPr/>
        </p:nvGrpSpPr>
        <p:grpSpPr>
          <a:xfrm>
            <a:off x="6329722" y="2045454"/>
            <a:ext cx="5292576" cy="369332"/>
            <a:chOff x="6329722" y="2045454"/>
            <a:chExt cx="5292576" cy="369332"/>
          </a:xfrm>
        </p:grpSpPr>
        <p:pic>
          <p:nvPicPr>
            <p:cNvPr id="36" name="Picture 35">
              <a:extLst>
                <a:ext uri="{FF2B5EF4-FFF2-40B4-BE49-F238E27FC236}">
                  <a16:creationId xmlns:a16="http://schemas.microsoft.com/office/drawing/2014/main" id="{BC4418D9-10C8-36A7-D0C7-C3474B2E2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0827" y="2065829"/>
              <a:ext cx="1311471" cy="328582"/>
            </a:xfrm>
            <a:prstGeom prst="rect">
              <a:avLst/>
            </a:prstGeom>
          </p:spPr>
        </p:pic>
        <p:sp>
          <p:nvSpPr>
            <p:cNvPr id="88" name="TextBox 87">
              <a:extLst>
                <a:ext uri="{FF2B5EF4-FFF2-40B4-BE49-F238E27FC236}">
                  <a16:creationId xmlns:a16="http://schemas.microsoft.com/office/drawing/2014/main" id="{A1E2EA29-3BBF-8C07-680E-B9654058891F}"/>
                </a:ext>
              </a:extLst>
            </p:cNvPr>
            <p:cNvSpPr txBox="1"/>
            <p:nvPr/>
          </p:nvSpPr>
          <p:spPr>
            <a:xfrm>
              <a:off x="6329722" y="2045454"/>
              <a:ext cx="365767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Calibri "/>
                  <a:ea typeface="+mn-ea"/>
                  <a:cs typeface="+mn-cs"/>
                </a:rPr>
                <a:t>National Cyber Security Centre NCSC</a:t>
              </a:r>
            </a:p>
          </p:txBody>
        </p:sp>
      </p:grpSp>
      <p:sp>
        <p:nvSpPr>
          <p:cNvPr id="34" name="Footer Placeholder 6">
            <a:extLst>
              <a:ext uri="{FF2B5EF4-FFF2-40B4-BE49-F238E27FC236}">
                <a16:creationId xmlns:a16="http://schemas.microsoft.com/office/drawing/2014/main" id="{40EB1E82-0650-12E3-2B38-881A1B6F47DE}"/>
              </a:ext>
            </a:extLst>
          </p:cNvPr>
          <p:cNvSpPr>
            <a:spLocks noGrp="1"/>
          </p:cNvSpPr>
          <p:nvPr>
            <p:ph type="ftr" sz="quarter" idx="11"/>
          </p:nvPr>
        </p:nvSpPr>
        <p:spPr>
          <a:xfrm>
            <a:off x="3749045" y="6418440"/>
            <a:ext cx="8142956" cy="216000"/>
          </a:xfrm>
        </p:spPr>
        <p:txBody>
          <a:bodyPr/>
          <a:lstStyle/>
          <a:p>
            <a:r>
              <a:rPr lang="en-US"/>
              <a:t>©2026 Anapaya. All Rights Reserved. </a:t>
            </a:r>
          </a:p>
        </p:txBody>
      </p:sp>
    </p:spTree>
    <p:extLst>
      <p:ext uri="{BB962C8B-B14F-4D97-AF65-F5344CB8AC3E}">
        <p14:creationId xmlns:p14="http://schemas.microsoft.com/office/powerpoint/2010/main" val="4148494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Rounded Corners 77">
            <a:extLst>
              <a:ext uri="{FF2B5EF4-FFF2-40B4-BE49-F238E27FC236}">
                <a16:creationId xmlns:a16="http://schemas.microsoft.com/office/drawing/2014/main" id="{11B53537-2AF0-4C67-8E06-800EDE048983}"/>
              </a:ext>
            </a:extLst>
          </p:cNvPr>
          <p:cNvSpPr/>
          <p:nvPr/>
        </p:nvSpPr>
        <p:spPr>
          <a:xfrm>
            <a:off x="309417" y="1633562"/>
            <a:ext cx="5724000" cy="2048556"/>
          </a:xfrm>
          <a:prstGeom prst="roundRect">
            <a:avLst>
              <a:gd name="adj" fmla="val 1786"/>
            </a:avLst>
          </a:prstGeom>
          <a:noFill/>
          <a:ln w="6350">
            <a:solidFill>
              <a:schemeClr val="bg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3" name="Rectangle: Rounded Corners 92">
            <a:extLst>
              <a:ext uri="{FF2B5EF4-FFF2-40B4-BE49-F238E27FC236}">
                <a16:creationId xmlns:a16="http://schemas.microsoft.com/office/drawing/2014/main" id="{464B5771-2DD2-4F95-9A7F-0B41F0212A57}"/>
              </a:ext>
            </a:extLst>
          </p:cNvPr>
          <p:cNvSpPr/>
          <p:nvPr/>
        </p:nvSpPr>
        <p:spPr>
          <a:xfrm>
            <a:off x="309417" y="4230762"/>
            <a:ext cx="5724000" cy="2048556"/>
          </a:xfrm>
          <a:prstGeom prst="roundRect">
            <a:avLst>
              <a:gd name="adj" fmla="val 1786"/>
            </a:avLst>
          </a:prstGeom>
          <a:noFill/>
          <a:ln w="6350">
            <a:solidFill>
              <a:schemeClr val="bg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0" name="Rectangle: Rounded Corners 99">
            <a:extLst>
              <a:ext uri="{FF2B5EF4-FFF2-40B4-BE49-F238E27FC236}">
                <a16:creationId xmlns:a16="http://schemas.microsoft.com/office/drawing/2014/main" id="{20AC8A5D-2200-4E33-85B8-A7059F1F178E}"/>
              </a:ext>
            </a:extLst>
          </p:cNvPr>
          <p:cNvSpPr/>
          <p:nvPr/>
        </p:nvSpPr>
        <p:spPr>
          <a:xfrm>
            <a:off x="6164719" y="1633562"/>
            <a:ext cx="5724000" cy="2048556"/>
          </a:xfrm>
          <a:prstGeom prst="roundRect">
            <a:avLst>
              <a:gd name="adj" fmla="val 1786"/>
            </a:avLst>
          </a:prstGeom>
          <a:noFill/>
          <a:ln w="6350">
            <a:solidFill>
              <a:schemeClr val="bg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4" name="Rectangle: Rounded Corners 103">
            <a:extLst>
              <a:ext uri="{FF2B5EF4-FFF2-40B4-BE49-F238E27FC236}">
                <a16:creationId xmlns:a16="http://schemas.microsoft.com/office/drawing/2014/main" id="{F9B69CB0-E114-46C4-B419-A481338EBB99}"/>
              </a:ext>
            </a:extLst>
          </p:cNvPr>
          <p:cNvSpPr/>
          <p:nvPr/>
        </p:nvSpPr>
        <p:spPr>
          <a:xfrm>
            <a:off x="6164719" y="4230762"/>
            <a:ext cx="5724000" cy="2048556"/>
          </a:xfrm>
          <a:prstGeom prst="roundRect">
            <a:avLst>
              <a:gd name="adj" fmla="val 1786"/>
            </a:avLst>
          </a:prstGeom>
          <a:noFill/>
          <a:ln w="6350">
            <a:solidFill>
              <a:schemeClr val="bg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aphicFrame>
        <p:nvGraphicFramePr>
          <p:cNvPr id="6" name="think-cell data - do not delete" hidden="1">
            <a:extLst>
              <a:ext uri="{FF2B5EF4-FFF2-40B4-BE49-F238E27FC236}">
                <a16:creationId xmlns:a16="http://schemas.microsoft.com/office/drawing/2014/main" id="{83EF2E9C-2538-63AE-095F-269FF5FFB74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6" name="think-cell data - do not delete" hidden="1">
                        <a:extLst>
                          <a:ext uri="{FF2B5EF4-FFF2-40B4-BE49-F238E27FC236}">
                            <a16:creationId xmlns:a16="http://schemas.microsoft.com/office/drawing/2014/main" id="{83EF2E9C-2538-63AE-095F-269FF5FFB74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86C8764-ADBB-8EAA-BCF5-F54199F5E9E7}"/>
              </a:ext>
            </a:extLst>
          </p:cNvPr>
          <p:cNvSpPr>
            <a:spLocks noGrp="1"/>
          </p:cNvSpPr>
          <p:nvPr>
            <p:ph type="title"/>
          </p:nvPr>
        </p:nvSpPr>
        <p:spPr/>
        <p:txBody>
          <a:bodyPr vert="horz"/>
          <a:lstStyle/>
          <a:p>
            <a:r>
              <a:rPr lang="en-US" sz="3400">
                <a:cs typeface="Calibri Bold"/>
              </a:rPr>
              <a:t>Hear it from the industry leaders themselves</a:t>
            </a:r>
          </a:p>
        </p:txBody>
      </p:sp>
      <p:sp>
        <p:nvSpPr>
          <p:cNvPr id="12" name="Footer Placeholder 11">
            <a:extLst>
              <a:ext uri="{FF2B5EF4-FFF2-40B4-BE49-F238E27FC236}">
                <a16:creationId xmlns:a16="http://schemas.microsoft.com/office/drawing/2014/main" id="{F3748791-5879-421F-9433-1649DAAC99A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65000"/>
                  </a:srgbClr>
                </a:solidFill>
                <a:effectLst/>
                <a:uLnTx/>
                <a:uFillTx/>
                <a:latin typeface="Calibri "/>
                <a:ea typeface="+mn-ea"/>
                <a:cs typeface="+mn-cs"/>
              </a:rPr>
              <a:t>©2026 </a:t>
            </a:r>
            <a:r>
              <a:rPr kumimoji="0" lang="en-US" sz="1000" b="0" i="0" u="none" strike="noStrike" kern="1200" cap="none" spc="0" normalizeH="0" baseline="0" noProof="0" err="1">
                <a:ln>
                  <a:noFill/>
                </a:ln>
                <a:solidFill>
                  <a:srgbClr val="FFFFFF">
                    <a:lumMod val="65000"/>
                  </a:srgbClr>
                </a:solidFill>
                <a:effectLst/>
                <a:uLnTx/>
                <a:uFillTx/>
                <a:latin typeface="Calibri "/>
                <a:ea typeface="+mn-ea"/>
                <a:cs typeface="+mn-cs"/>
              </a:rPr>
              <a:t>Anapaya</a:t>
            </a:r>
            <a:r>
              <a:rPr kumimoji="0" lang="en-US" sz="1000" b="0" i="0" u="none" strike="noStrike" kern="1200" cap="none" spc="0" normalizeH="0" baseline="0" noProof="0">
                <a:ln>
                  <a:noFill/>
                </a:ln>
                <a:solidFill>
                  <a:srgbClr val="FFFFFF">
                    <a:lumMod val="65000"/>
                  </a:srgbClr>
                </a:solidFill>
                <a:effectLst/>
                <a:uLnTx/>
                <a:uFillTx/>
                <a:latin typeface="Calibri "/>
                <a:ea typeface="+mn-ea"/>
                <a:cs typeface="+mn-cs"/>
              </a:rPr>
              <a:t>. All Rights Reserved. </a:t>
            </a:r>
            <a:endParaRPr kumimoji="0" lang="en-CA" sz="1000" b="0" i="0" u="none" strike="noStrike" kern="1200" cap="none" spc="0" normalizeH="0" baseline="0" noProof="0">
              <a:ln>
                <a:noFill/>
              </a:ln>
              <a:solidFill>
                <a:srgbClr val="FFFFFF">
                  <a:lumMod val="65000"/>
                </a:srgbClr>
              </a:solidFill>
              <a:effectLst/>
              <a:uLnTx/>
              <a:uFillTx/>
              <a:latin typeface="Calibri "/>
              <a:ea typeface="+mn-ea"/>
              <a:cs typeface="+mn-cs"/>
            </a:endParaRPr>
          </a:p>
        </p:txBody>
      </p:sp>
      <p:pic>
        <p:nvPicPr>
          <p:cNvPr id="62" name="Picture Placeholder 48">
            <a:extLst>
              <a:ext uri="{FF2B5EF4-FFF2-40B4-BE49-F238E27FC236}">
                <a16:creationId xmlns:a16="http://schemas.microsoft.com/office/drawing/2014/main" id="{523C9A72-677E-4DFB-83D1-DEBA14681875}"/>
              </a:ext>
            </a:extLst>
          </p:cNvPr>
          <p:cNvPicPr>
            <a:picLocks noChangeAspect="1"/>
          </p:cNvPicPr>
          <p:nvPr/>
        </p:nvPicPr>
        <p:blipFill rotWithShape="1">
          <a:blip r:embed="rId6">
            <a:extLst>
              <a:ext uri="{28A0092B-C50C-407E-A947-70E740481C1C}">
                <a14:useLocalDpi xmlns:a14="http://schemas.microsoft.com/office/drawing/2010/main" val="0"/>
              </a:ext>
            </a:extLst>
          </a:blip>
          <a:srcRect l="16265" t="8177" r="23414" b="51811"/>
          <a:stretch/>
        </p:blipFill>
        <p:spPr>
          <a:xfrm>
            <a:off x="6321922" y="1854431"/>
            <a:ext cx="1153513" cy="1249758"/>
          </a:xfrm>
          <a:prstGeom prst="roundRect">
            <a:avLst>
              <a:gd name="adj" fmla="val 3074"/>
            </a:avLst>
          </a:prstGeom>
        </p:spPr>
      </p:pic>
      <p:pic>
        <p:nvPicPr>
          <p:cNvPr id="65" name="Picture Placeholder 16">
            <a:extLst>
              <a:ext uri="{FF2B5EF4-FFF2-40B4-BE49-F238E27FC236}">
                <a16:creationId xmlns:a16="http://schemas.microsoft.com/office/drawing/2014/main" id="{A271B86F-8A19-451A-AD3F-2EE25068C02F}"/>
              </a:ext>
            </a:extLst>
          </p:cNvPr>
          <p:cNvPicPr>
            <a:picLocks noChangeAspect="1"/>
          </p:cNvPicPr>
          <p:nvPr/>
        </p:nvPicPr>
        <p:blipFill rotWithShape="1">
          <a:blip r:embed="rId7">
            <a:extLst>
              <a:ext uri="{28A0092B-C50C-407E-A947-70E740481C1C}">
                <a14:useLocalDpi xmlns:a14="http://schemas.microsoft.com/office/drawing/2010/main" val="0"/>
              </a:ext>
            </a:extLst>
          </a:blip>
          <a:srcRect l="4599" t="3208" r="9268" b="2895"/>
          <a:stretch/>
        </p:blipFill>
        <p:spPr>
          <a:xfrm>
            <a:off x="425191" y="4441678"/>
            <a:ext cx="1145964" cy="1249758"/>
          </a:xfrm>
          <a:prstGeom prst="roundRect">
            <a:avLst>
              <a:gd name="adj" fmla="val 3413"/>
            </a:avLst>
          </a:prstGeom>
        </p:spPr>
      </p:pic>
      <p:sp>
        <p:nvSpPr>
          <p:cNvPr id="66" name="Text Placeholder 5">
            <a:extLst>
              <a:ext uri="{FF2B5EF4-FFF2-40B4-BE49-F238E27FC236}">
                <a16:creationId xmlns:a16="http://schemas.microsoft.com/office/drawing/2014/main" id="{422D481D-FEDD-4D60-BE78-7CC382FE9C74}"/>
              </a:ext>
            </a:extLst>
          </p:cNvPr>
          <p:cNvSpPr txBox="1">
            <a:spLocks/>
          </p:cNvSpPr>
          <p:nvPr/>
        </p:nvSpPr>
        <p:spPr>
          <a:xfrm>
            <a:off x="407987" y="1257127"/>
            <a:ext cx="5396145" cy="26524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800" b="1" i="0" u="none" strike="noStrike" kern="1200" cap="none" spc="0" normalizeH="0" baseline="0" noProof="0">
                <a:ln>
                  <a:noFill/>
                </a:ln>
                <a:solidFill>
                  <a:srgbClr val="009CDE"/>
                </a:solidFill>
                <a:effectLst/>
                <a:uLnTx/>
                <a:uFillTx/>
                <a:latin typeface="Calibri "/>
                <a:ea typeface="+mn-ea"/>
                <a:cs typeface="+mn-cs"/>
              </a:rPr>
              <a:t>Financial services</a:t>
            </a:r>
            <a:endParaRPr kumimoji="0" lang="en-US" sz="1600" b="1" i="0" u="none" strike="noStrike" kern="1200" cap="none" spc="0" normalizeH="0" baseline="0" noProof="0">
              <a:ln>
                <a:noFill/>
              </a:ln>
              <a:solidFill>
                <a:srgbClr val="009CDE"/>
              </a:solidFill>
              <a:effectLst/>
              <a:uLnTx/>
              <a:uFillTx/>
              <a:latin typeface="Calibri "/>
              <a:ea typeface="+mn-ea"/>
              <a:cs typeface="+mn-cs"/>
            </a:endParaRPr>
          </a:p>
        </p:txBody>
      </p:sp>
      <p:sp>
        <p:nvSpPr>
          <p:cNvPr id="73" name="Text Placeholder 4">
            <a:extLst>
              <a:ext uri="{FF2B5EF4-FFF2-40B4-BE49-F238E27FC236}">
                <a16:creationId xmlns:a16="http://schemas.microsoft.com/office/drawing/2014/main" id="{F4A87535-43D7-4A27-86B0-7040803593A9}"/>
              </a:ext>
            </a:extLst>
          </p:cNvPr>
          <p:cNvSpPr txBox="1">
            <a:spLocks/>
          </p:cNvSpPr>
          <p:nvPr/>
        </p:nvSpPr>
        <p:spPr>
          <a:xfrm>
            <a:off x="1904264" y="1933686"/>
            <a:ext cx="3304225" cy="492443"/>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600" b="0" u="none" strike="noStrike" kern="1200" cap="none" spc="0" normalizeH="0" baseline="0" noProof="0">
                <a:ln>
                  <a:noFill/>
                </a:ln>
                <a:solidFill>
                  <a:srgbClr val="FFFFFF"/>
                </a:solidFill>
                <a:effectLst/>
                <a:uLnTx/>
                <a:uFillTx/>
                <a:latin typeface="Calibri"/>
                <a:ea typeface="Calibri"/>
                <a:cs typeface="Calibri"/>
              </a:rPr>
              <a:t>“With SCION, we have achieved the desired resilience against cyberattacks.”</a:t>
            </a:r>
            <a:endParaRPr kumimoji="0" lang="en-US" sz="1600" b="0" u="none" strike="noStrike" kern="1200" cap="none" spc="0" normalizeH="0" baseline="0" noProof="0">
              <a:ln>
                <a:noFill/>
              </a:ln>
              <a:solidFill>
                <a:srgbClr val="FFFFFF"/>
              </a:solidFill>
              <a:effectLst/>
              <a:uLnTx/>
              <a:uFillTx/>
              <a:latin typeface="Calibri "/>
              <a:ea typeface="+mn-ea"/>
              <a:cs typeface="+mn-cs"/>
            </a:endParaRPr>
          </a:p>
        </p:txBody>
      </p:sp>
      <p:sp>
        <p:nvSpPr>
          <p:cNvPr id="76" name="Text Placeholder 9">
            <a:extLst>
              <a:ext uri="{FF2B5EF4-FFF2-40B4-BE49-F238E27FC236}">
                <a16:creationId xmlns:a16="http://schemas.microsoft.com/office/drawing/2014/main" id="{0D9AE1CF-A263-4718-864D-EAB7874EEC29}"/>
              </a:ext>
            </a:extLst>
          </p:cNvPr>
          <p:cNvSpPr txBox="1">
            <a:spLocks/>
          </p:cNvSpPr>
          <p:nvPr/>
        </p:nvSpPr>
        <p:spPr>
          <a:xfrm>
            <a:off x="1904265" y="2853642"/>
            <a:ext cx="3617676" cy="184666"/>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FFFFFF"/>
                </a:solidFill>
                <a:effectLst/>
                <a:uLnTx/>
                <a:uFillTx/>
                <a:latin typeface="Calibri"/>
                <a:ea typeface="+mn-ea"/>
                <a:cs typeface="Calibri"/>
                <a:sym typeface="Arial"/>
              </a:rPr>
              <a:t>William </a:t>
            </a:r>
            <a:r>
              <a:rPr kumimoji="0" lang="en-US" sz="1200" b="1" i="1" u="none" strike="noStrike" kern="0" cap="none" spc="0" normalizeH="0" baseline="0" noProof="0" err="1">
                <a:ln>
                  <a:noFill/>
                </a:ln>
                <a:solidFill>
                  <a:srgbClr val="FFFFFF"/>
                </a:solidFill>
                <a:effectLst/>
                <a:uLnTx/>
                <a:uFillTx/>
                <a:latin typeface="Calibri"/>
                <a:ea typeface="+mn-ea"/>
                <a:cs typeface="Calibri"/>
                <a:sym typeface="Arial"/>
              </a:rPr>
              <a:t>Boye</a:t>
            </a:r>
            <a:r>
              <a:rPr kumimoji="0" lang="en-US" sz="1200" b="1" i="1" u="none" strike="noStrike" kern="0" cap="none" spc="0" normalizeH="0" baseline="0" noProof="0">
                <a:ln>
                  <a:noFill/>
                </a:ln>
                <a:solidFill>
                  <a:srgbClr val="FFFFFF"/>
                </a:solidFill>
                <a:effectLst/>
                <a:uLnTx/>
                <a:uFillTx/>
                <a:latin typeface="Calibri"/>
                <a:ea typeface="+mn-ea"/>
                <a:cs typeface="Calibri"/>
                <a:sym typeface="Arial"/>
              </a:rPr>
              <a:t> </a:t>
            </a:r>
            <a:r>
              <a:rPr kumimoji="0" lang="en-US" sz="1200" b="0" i="1" u="none" strike="noStrike" kern="0" cap="none" spc="0" normalizeH="0" baseline="0" noProof="0">
                <a:ln>
                  <a:noFill/>
                </a:ln>
                <a:solidFill>
                  <a:srgbClr val="FFFFFF"/>
                </a:solidFill>
                <a:effectLst/>
                <a:uLnTx/>
                <a:uFillTx/>
                <a:latin typeface="Calibri"/>
                <a:ea typeface="+mn-ea"/>
                <a:cs typeface="Calibri"/>
                <a:sym typeface="Arial"/>
              </a:rPr>
              <a:t>| Head of Network Services</a:t>
            </a:r>
          </a:p>
        </p:txBody>
      </p:sp>
      <p:pic>
        <p:nvPicPr>
          <p:cNvPr id="82" name="Graphic 11">
            <a:extLst>
              <a:ext uri="{FF2B5EF4-FFF2-40B4-BE49-F238E27FC236}">
                <a16:creationId xmlns:a16="http://schemas.microsoft.com/office/drawing/2014/main" id="{FD36E9E2-DEEF-4858-BA9B-134A3739158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1131017" y="1931748"/>
            <a:ext cx="495645" cy="378535"/>
          </a:xfrm>
          <a:prstGeom prst="rect">
            <a:avLst/>
          </a:prstGeom>
        </p:spPr>
      </p:pic>
      <p:pic>
        <p:nvPicPr>
          <p:cNvPr id="83" name="Picture Placeholder 46">
            <a:extLst>
              <a:ext uri="{FF2B5EF4-FFF2-40B4-BE49-F238E27FC236}">
                <a16:creationId xmlns:a16="http://schemas.microsoft.com/office/drawing/2014/main" id="{B97179FC-2148-44AA-A39C-6BD3259EAD2A}"/>
              </a:ext>
            </a:extLst>
          </p:cNvPr>
          <p:cNvPicPr>
            <a:picLocks noChangeAspect="1"/>
          </p:cNvPicPr>
          <p:nvPr/>
        </p:nvPicPr>
        <p:blipFill rotWithShape="1">
          <a:blip r:embed="rId9">
            <a:extLst>
              <a:ext uri="{28A0092B-C50C-407E-A947-70E740481C1C}">
                <a14:useLocalDpi xmlns:a14="http://schemas.microsoft.com/office/drawing/2010/main" val="0"/>
              </a:ext>
            </a:extLst>
          </a:blip>
          <a:srcRect l="6372" r="7432" b="5913"/>
          <a:stretch/>
        </p:blipFill>
        <p:spPr>
          <a:xfrm>
            <a:off x="425191" y="1852651"/>
            <a:ext cx="1148328" cy="1253921"/>
          </a:xfrm>
          <a:prstGeom prst="roundRect">
            <a:avLst>
              <a:gd name="adj" fmla="val 3413"/>
            </a:avLst>
          </a:prstGeom>
        </p:spPr>
      </p:pic>
      <p:sp>
        <p:nvSpPr>
          <p:cNvPr id="85" name="Text Placeholder 5">
            <a:extLst>
              <a:ext uri="{FF2B5EF4-FFF2-40B4-BE49-F238E27FC236}">
                <a16:creationId xmlns:a16="http://schemas.microsoft.com/office/drawing/2014/main" id="{76748A66-3B9F-4801-8CA2-74FC0D0CDA3C}"/>
              </a:ext>
            </a:extLst>
          </p:cNvPr>
          <p:cNvSpPr txBox="1">
            <a:spLocks/>
          </p:cNvSpPr>
          <p:nvPr/>
        </p:nvSpPr>
        <p:spPr>
          <a:xfrm>
            <a:off x="407988" y="3864309"/>
            <a:ext cx="5396145" cy="26524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800" b="1" i="0" u="none" strike="noStrike" kern="1200" cap="none" spc="0" normalizeH="0" baseline="0" noProof="0">
                <a:ln>
                  <a:noFill/>
                </a:ln>
                <a:solidFill>
                  <a:srgbClr val="009CDE"/>
                </a:solidFill>
                <a:effectLst/>
                <a:uLnTx/>
                <a:uFillTx/>
                <a:latin typeface="Calibri "/>
                <a:ea typeface="+mn-ea"/>
                <a:cs typeface="+mn-cs"/>
              </a:rPr>
              <a:t>Healthcare</a:t>
            </a:r>
            <a:endParaRPr kumimoji="0" lang="en-US" sz="1600" b="1" i="0" u="none" strike="noStrike" kern="1200" cap="none" spc="0" normalizeH="0" baseline="0" noProof="0">
              <a:ln>
                <a:noFill/>
              </a:ln>
              <a:solidFill>
                <a:srgbClr val="009CDE"/>
              </a:solidFill>
              <a:effectLst/>
              <a:uLnTx/>
              <a:uFillTx/>
              <a:latin typeface="Calibri "/>
              <a:ea typeface="+mn-ea"/>
              <a:cs typeface="+mn-cs"/>
            </a:endParaRPr>
          </a:p>
        </p:txBody>
      </p:sp>
      <p:sp>
        <p:nvSpPr>
          <p:cNvPr id="86" name="Text Placeholder 4">
            <a:extLst>
              <a:ext uri="{FF2B5EF4-FFF2-40B4-BE49-F238E27FC236}">
                <a16:creationId xmlns:a16="http://schemas.microsoft.com/office/drawing/2014/main" id="{BF752578-0243-4C84-B703-453BB5C2F121}"/>
              </a:ext>
            </a:extLst>
          </p:cNvPr>
          <p:cNvSpPr txBox="1">
            <a:spLocks/>
          </p:cNvSpPr>
          <p:nvPr/>
        </p:nvSpPr>
        <p:spPr>
          <a:xfrm>
            <a:off x="1904264" y="4515522"/>
            <a:ext cx="3313559" cy="492443"/>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600" b="0" u="none" strike="noStrike" kern="1200" cap="none" spc="0" normalizeH="0" baseline="0" noProof="0">
                <a:ln>
                  <a:noFill/>
                </a:ln>
                <a:solidFill>
                  <a:srgbClr val="FFFFFF"/>
                </a:solidFill>
                <a:effectLst/>
                <a:uLnTx/>
                <a:uFillTx/>
                <a:latin typeface="Calibri"/>
                <a:ea typeface="Calibri"/>
                <a:cs typeface="Calibri"/>
              </a:rPr>
              <a:t>“SCION renders our connections invisible, away from malicious actors.”</a:t>
            </a:r>
            <a:endParaRPr kumimoji="0" lang="en-US" sz="1600" b="0" u="none" strike="noStrike" kern="1200" cap="none" spc="0" normalizeH="0" baseline="0" noProof="0">
              <a:ln>
                <a:noFill/>
              </a:ln>
              <a:solidFill>
                <a:srgbClr val="FFFFFF"/>
              </a:solidFill>
              <a:effectLst/>
              <a:uLnTx/>
              <a:uFillTx/>
              <a:latin typeface="Calibri "/>
              <a:ea typeface="+mn-ea"/>
              <a:cs typeface="+mn-cs"/>
            </a:endParaRPr>
          </a:p>
        </p:txBody>
      </p:sp>
      <p:sp>
        <p:nvSpPr>
          <p:cNvPr id="91" name="Text Placeholder 9">
            <a:extLst>
              <a:ext uri="{FF2B5EF4-FFF2-40B4-BE49-F238E27FC236}">
                <a16:creationId xmlns:a16="http://schemas.microsoft.com/office/drawing/2014/main" id="{DA4B58C6-9362-4F0D-8B17-B318F8727CAC}"/>
              </a:ext>
            </a:extLst>
          </p:cNvPr>
          <p:cNvSpPr txBox="1">
            <a:spLocks/>
          </p:cNvSpPr>
          <p:nvPr/>
        </p:nvSpPr>
        <p:spPr>
          <a:xfrm>
            <a:off x="1904265" y="5448824"/>
            <a:ext cx="3617676" cy="184666"/>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err="1">
                <a:ln>
                  <a:noFill/>
                </a:ln>
                <a:solidFill>
                  <a:srgbClr val="FFFFFF"/>
                </a:solidFill>
                <a:effectLst/>
                <a:uLnTx/>
                <a:uFillTx/>
                <a:latin typeface="Calibri"/>
                <a:ea typeface="+mn-ea"/>
                <a:cs typeface="Calibri"/>
                <a:sym typeface="Arial"/>
              </a:rPr>
              <a:t>Urs</a:t>
            </a:r>
            <a:r>
              <a:rPr kumimoji="0" lang="en-US" sz="1200" b="1" i="1" u="none" strike="noStrike" kern="0" cap="none" spc="0" normalizeH="0" baseline="0" noProof="0">
                <a:ln>
                  <a:noFill/>
                </a:ln>
                <a:solidFill>
                  <a:srgbClr val="FFFFFF"/>
                </a:solidFill>
                <a:effectLst/>
                <a:uLnTx/>
                <a:uFillTx/>
                <a:latin typeface="Calibri"/>
                <a:ea typeface="+mn-ea"/>
                <a:cs typeface="Calibri"/>
                <a:sym typeface="Arial"/>
              </a:rPr>
              <a:t> Fischer</a:t>
            </a:r>
            <a:r>
              <a:rPr kumimoji="0" lang="en-US" sz="1200" b="0" i="1" u="none" strike="noStrike" kern="0" cap="none" spc="0" normalizeH="0" baseline="0" noProof="0">
                <a:ln>
                  <a:noFill/>
                </a:ln>
                <a:solidFill>
                  <a:srgbClr val="FFFFFF"/>
                </a:solidFill>
                <a:effectLst/>
                <a:uLnTx/>
                <a:uFillTx/>
                <a:latin typeface="Calibri"/>
                <a:ea typeface="+mn-ea"/>
                <a:cs typeface="Calibri"/>
                <a:sym typeface="Arial"/>
              </a:rPr>
              <a:t>| Head of Innovation</a:t>
            </a:r>
          </a:p>
        </p:txBody>
      </p:sp>
      <p:pic>
        <p:nvPicPr>
          <p:cNvPr id="94" name="Graphic 11">
            <a:extLst>
              <a:ext uri="{FF2B5EF4-FFF2-40B4-BE49-F238E27FC236}">
                <a16:creationId xmlns:a16="http://schemas.microsoft.com/office/drawing/2014/main" id="{94E6EB2E-321F-417C-BED9-F2F91DE2E1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349127" y="4523380"/>
            <a:ext cx="495645" cy="378535"/>
          </a:xfrm>
          <a:prstGeom prst="rect">
            <a:avLst/>
          </a:prstGeom>
        </p:spPr>
      </p:pic>
      <p:sp>
        <p:nvSpPr>
          <p:cNvPr id="97" name="Text Placeholder 5">
            <a:extLst>
              <a:ext uri="{FF2B5EF4-FFF2-40B4-BE49-F238E27FC236}">
                <a16:creationId xmlns:a16="http://schemas.microsoft.com/office/drawing/2014/main" id="{A8101BDB-4E07-4981-AA16-396B55285F0F}"/>
              </a:ext>
            </a:extLst>
          </p:cNvPr>
          <p:cNvSpPr txBox="1">
            <a:spLocks/>
          </p:cNvSpPr>
          <p:nvPr/>
        </p:nvSpPr>
        <p:spPr>
          <a:xfrm>
            <a:off x="6333024" y="1257127"/>
            <a:ext cx="5396145" cy="26524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800" b="1" i="0" u="none" strike="noStrike" kern="1200" cap="none" spc="0" normalizeH="0" baseline="0" noProof="0">
                <a:ln>
                  <a:noFill/>
                </a:ln>
                <a:solidFill>
                  <a:srgbClr val="009CDE"/>
                </a:solidFill>
                <a:effectLst/>
                <a:uLnTx/>
                <a:uFillTx/>
                <a:latin typeface="Calibri "/>
                <a:ea typeface="+mn-ea"/>
                <a:cs typeface="+mn-cs"/>
              </a:rPr>
              <a:t>Government / Defense</a:t>
            </a:r>
            <a:endParaRPr kumimoji="0" lang="en-US" sz="1600" b="1" i="0" u="none" strike="noStrike" kern="1200" cap="none" spc="0" normalizeH="0" baseline="0" noProof="0">
              <a:ln>
                <a:noFill/>
              </a:ln>
              <a:solidFill>
                <a:srgbClr val="009CDE"/>
              </a:solidFill>
              <a:effectLst/>
              <a:uLnTx/>
              <a:uFillTx/>
              <a:latin typeface="Calibri "/>
              <a:ea typeface="+mn-ea"/>
              <a:cs typeface="+mn-cs"/>
            </a:endParaRPr>
          </a:p>
        </p:txBody>
      </p:sp>
      <p:sp>
        <p:nvSpPr>
          <p:cNvPr id="99" name="Text Placeholder 9">
            <a:extLst>
              <a:ext uri="{FF2B5EF4-FFF2-40B4-BE49-F238E27FC236}">
                <a16:creationId xmlns:a16="http://schemas.microsoft.com/office/drawing/2014/main" id="{C55FA73E-4F2E-4862-881C-ED743801048C}"/>
              </a:ext>
            </a:extLst>
          </p:cNvPr>
          <p:cNvSpPr txBox="1">
            <a:spLocks/>
          </p:cNvSpPr>
          <p:nvPr/>
        </p:nvSpPr>
        <p:spPr>
          <a:xfrm>
            <a:off x="7675927" y="2842212"/>
            <a:ext cx="4105356" cy="184666"/>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FFFFFF"/>
                </a:solidFill>
                <a:effectLst/>
                <a:uLnTx/>
                <a:uFillTx/>
                <a:latin typeface="Calibri"/>
                <a:ea typeface="+mn-ea"/>
                <a:cs typeface="Calibri"/>
                <a:sym typeface="Arial"/>
              </a:rPr>
              <a:t>Dr. Vincent Lenders</a:t>
            </a:r>
            <a:r>
              <a:rPr kumimoji="0" lang="en-US" sz="1200" b="0" i="1" u="none" strike="noStrike" kern="0" cap="none" spc="0" normalizeH="0" baseline="0" noProof="0">
                <a:ln>
                  <a:noFill/>
                </a:ln>
                <a:solidFill>
                  <a:srgbClr val="FFFFFF"/>
                </a:solidFill>
                <a:effectLst/>
                <a:uLnTx/>
                <a:uFillTx/>
                <a:latin typeface="Calibri"/>
                <a:ea typeface="+mn-ea"/>
                <a:cs typeface="Calibri"/>
                <a:sym typeface="Arial"/>
              </a:rPr>
              <a:t>| Former Head of Cyber-Defense Campus</a:t>
            </a:r>
          </a:p>
        </p:txBody>
      </p:sp>
      <p:pic>
        <p:nvPicPr>
          <p:cNvPr id="101" name="Graphic 11">
            <a:extLst>
              <a:ext uri="{FF2B5EF4-FFF2-40B4-BE49-F238E27FC236}">
                <a16:creationId xmlns:a16="http://schemas.microsoft.com/office/drawing/2014/main" id="{C818277E-68E8-4730-8E0C-9AD80DDC33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373131" y="1960772"/>
            <a:ext cx="495645" cy="378535"/>
          </a:xfrm>
          <a:prstGeom prst="rect">
            <a:avLst/>
          </a:prstGeom>
        </p:spPr>
      </p:pic>
      <p:sp>
        <p:nvSpPr>
          <p:cNvPr id="103" name="Text Placeholder 5">
            <a:extLst>
              <a:ext uri="{FF2B5EF4-FFF2-40B4-BE49-F238E27FC236}">
                <a16:creationId xmlns:a16="http://schemas.microsoft.com/office/drawing/2014/main" id="{F40C98C6-F661-4849-8310-01BDACCDA497}"/>
              </a:ext>
            </a:extLst>
          </p:cNvPr>
          <p:cNvSpPr txBox="1">
            <a:spLocks/>
          </p:cNvSpPr>
          <p:nvPr/>
        </p:nvSpPr>
        <p:spPr>
          <a:xfrm>
            <a:off x="6344397" y="3864309"/>
            <a:ext cx="5396145" cy="26524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800" b="1" i="0" u="none" strike="noStrike" kern="1200" cap="none" spc="0" normalizeH="0" baseline="0" noProof="0">
                <a:ln>
                  <a:noFill/>
                </a:ln>
                <a:solidFill>
                  <a:srgbClr val="009CDE"/>
                </a:solidFill>
                <a:effectLst/>
                <a:uLnTx/>
                <a:uFillTx/>
                <a:latin typeface="Calibri "/>
                <a:ea typeface="+mn-ea"/>
                <a:cs typeface="+mn-cs"/>
              </a:rPr>
              <a:t>Utilities</a:t>
            </a:r>
            <a:endParaRPr kumimoji="0" lang="en-US" sz="1600" b="1" i="0" u="none" strike="noStrike" kern="1200" cap="none" spc="0" normalizeH="0" baseline="0" noProof="0">
              <a:ln>
                <a:noFill/>
              </a:ln>
              <a:solidFill>
                <a:srgbClr val="009CDE"/>
              </a:solidFill>
              <a:effectLst/>
              <a:uLnTx/>
              <a:uFillTx/>
              <a:latin typeface="Calibri "/>
              <a:ea typeface="+mn-ea"/>
              <a:cs typeface="+mn-cs"/>
            </a:endParaRPr>
          </a:p>
        </p:txBody>
      </p:sp>
      <p:grpSp>
        <p:nvGrpSpPr>
          <p:cNvPr id="15" name="Group 14">
            <a:extLst>
              <a:ext uri="{FF2B5EF4-FFF2-40B4-BE49-F238E27FC236}">
                <a16:creationId xmlns:a16="http://schemas.microsoft.com/office/drawing/2014/main" id="{FCAC9D00-8B57-4635-ABD3-581FC26C5437}"/>
              </a:ext>
            </a:extLst>
          </p:cNvPr>
          <p:cNvGrpSpPr/>
          <p:nvPr/>
        </p:nvGrpSpPr>
        <p:grpSpPr>
          <a:xfrm>
            <a:off x="425191" y="5919915"/>
            <a:ext cx="1952435" cy="285044"/>
            <a:chOff x="558339" y="4490318"/>
            <a:chExt cx="1952435" cy="285044"/>
          </a:xfrm>
        </p:grpSpPr>
        <p:pic>
          <p:nvPicPr>
            <p:cNvPr id="157" name="Graphic 156">
              <a:extLst>
                <a:ext uri="{FF2B5EF4-FFF2-40B4-BE49-F238E27FC236}">
                  <a16:creationId xmlns:a16="http://schemas.microsoft.com/office/drawing/2014/main" id="{3224B5A3-84E5-461B-AB87-7ECF479580E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564050" y="4490318"/>
              <a:ext cx="946724" cy="216000"/>
            </a:xfrm>
            <a:prstGeom prst="rect">
              <a:avLst/>
            </a:prstGeom>
          </p:spPr>
        </p:pic>
        <p:pic>
          <p:nvPicPr>
            <p:cNvPr id="158" name="Graphic 157">
              <a:extLst>
                <a:ext uri="{FF2B5EF4-FFF2-40B4-BE49-F238E27FC236}">
                  <a16:creationId xmlns:a16="http://schemas.microsoft.com/office/drawing/2014/main" id="{10A68EDF-9B13-448C-ADD0-6568F96C62D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58339" y="4523362"/>
              <a:ext cx="601836" cy="252000"/>
            </a:xfrm>
            <a:prstGeom prst="rect">
              <a:avLst/>
            </a:prstGeom>
          </p:spPr>
        </p:pic>
      </p:grpSp>
      <p:pic>
        <p:nvPicPr>
          <p:cNvPr id="159" name="Graphic 158">
            <a:extLst>
              <a:ext uri="{FF2B5EF4-FFF2-40B4-BE49-F238E27FC236}">
                <a16:creationId xmlns:a16="http://schemas.microsoft.com/office/drawing/2014/main" id="{B8AA4D26-AABB-4CBE-9817-8BA254EC77CD}"/>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149179" y="3339316"/>
            <a:ext cx="454736" cy="126000"/>
          </a:xfrm>
          <a:prstGeom prst="rect">
            <a:avLst/>
          </a:prstGeom>
        </p:spPr>
      </p:pic>
      <p:pic>
        <p:nvPicPr>
          <p:cNvPr id="160" name="Graphic 159">
            <a:extLst>
              <a:ext uri="{FF2B5EF4-FFF2-40B4-BE49-F238E27FC236}">
                <a16:creationId xmlns:a16="http://schemas.microsoft.com/office/drawing/2014/main" id="{4A735D49-4B2B-4AC8-B1CC-08EC13F500F7}"/>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3920304" y="3339316"/>
            <a:ext cx="860656" cy="126000"/>
          </a:xfrm>
          <a:prstGeom prst="rect">
            <a:avLst/>
          </a:prstGeom>
        </p:spPr>
      </p:pic>
      <p:pic>
        <p:nvPicPr>
          <p:cNvPr id="161" name="Graphic 160">
            <a:extLst>
              <a:ext uri="{FF2B5EF4-FFF2-40B4-BE49-F238E27FC236}">
                <a16:creationId xmlns:a16="http://schemas.microsoft.com/office/drawing/2014/main" id="{E3109439-EAB0-495D-B4DA-13676633B662}"/>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414069" y="3294316"/>
            <a:ext cx="554850" cy="216000"/>
          </a:xfrm>
          <a:prstGeom prst="rect">
            <a:avLst/>
          </a:prstGeom>
        </p:spPr>
      </p:pic>
      <p:pic>
        <p:nvPicPr>
          <p:cNvPr id="162" name="Graphic 161">
            <a:extLst>
              <a:ext uri="{FF2B5EF4-FFF2-40B4-BE49-F238E27FC236}">
                <a16:creationId xmlns:a16="http://schemas.microsoft.com/office/drawing/2014/main" id="{86D08096-AC92-4290-A592-AB58BE3FD7A6}"/>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285308" y="3294316"/>
            <a:ext cx="561915" cy="216000"/>
          </a:xfrm>
          <a:prstGeom prst="rect">
            <a:avLst/>
          </a:prstGeom>
        </p:spPr>
      </p:pic>
      <p:pic>
        <p:nvPicPr>
          <p:cNvPr id="163" name="Graphic 162">
            <a:extLst>
              <a:ext uri="{FF2B5EF4-FFF2-40B4-BE49-F238E27FC236}">
                <a16:creationId xmlns:a16="http://schemas.microsoft.com/office/drawing/2014/main" id="{9920A244-BE8B-4C2F-B444-B40D7C51363C}"/>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5097348" y="3312316"/>
            <a:ext cx="771428" cy="180000"/>
          </a:xfrm>
          <a:prstGeom prst="rect">
            <a:avLst/>
          </a:prstGeom>
        </p:spPr>
      </p:pic>
      <p:grpSp>
        <p:nvGrpSpPr>
          <p:cNvPr id="164" name="Graphic 21">
            <a:extLst>
              <a:ext uri="{FF2B5EF4-FFF2-40B4-BE49-F238E27FC236}">
                <a16:creationId xmlns:a16="http://schemas.microsoft.com/office/drawing/2014/main" id="{CFC32F57-7A9D-46A6-9566-09A92EECFEAD}"/>
              </a:ext>
            </a:extLst>
          </p:cNvPr>
          <p:cNvGrpSpPr>
            <a:grpSpLocks noChangeAspect="1"/>
          </p:cNvGrpSpPr>
          <p:nvPr/>
        </p:nvGrpSpPr>
        <p:grpSpPr>
          <a:xfrm>
            <a:off x="2163612" y="3312316"/>
            <a:ext cx="669178" cy="180000"/>
            <a:chOff x="4591050" y="3024187"/>
            <a:chExt cx="3009900" cy="809625"/>
          </a:xfrm>
        </p:grpSpPr>
        <p:sp>
          <p:nvSpPr>
            <p:cNvPr id="165" name="Freeform: Shape 164">
              <a:extLst>
                <a:ext uri="{FF2B5EF4-FFF2-40B4-BE49-F238E27FC236}">
                  <a16:creationId xmlns:a16="http://schemas.microsoft.com/office/drawing/2014/main" id="{B7A992FC-DF38-4A1B-97CF-D979FF68DB35}"/>
                </a:ext>
              </a:extLst>
            </p:cNvPr>
            <p:cNvSpPr/>
            <p:nvPr/>
          </p:nvSpPr>
          <p:spPr>
            <a:xfrm>
              <a:off x="4989671" y="3017043"/>
              <a:ext cx="819150" cy="819150"/>
            </a:xfrm>
            <a:custGeom>
              <a:avLst/>
              <a:gdLst>
                <a:gd name="connsiteX0" fmla="*/ 7144 w 819150"/>
                <a:gd name="connsiteY0" fmla="*/ 7144 h 819150"/>
                <a:gd name="connsiteX1" fmla="*/ 816769 w 819150"/>
                <a:gd name="connsiteY1" fmla="*/ 7144 h 819150"/>
                <a:gd name="connsiteX2" fmla="*/ 816769 w 819150"/>
                <a:gd name="connsiteY2" fmla="*/ 816769 h 819150"/>
                <a:gd name="connsiteX3" fmla="*/ 7144 w 819150"/>
                <a:gd name="connsiteY3" fmla="*/ 816769 h 819150"/>
              </a:gdLst>
              <a:ahLst/>
              <a:cxnLst>
                <a:cxn ang="0">
                  <a:pos x="connsiteX0" y="connsiteY0"/>
                </a:cxn>
                <a:cxn ang="0">
                  <a:pos x="connsiteX1" y="connsiteY1"/>
                </a:cxn>
                <a:cxn ang="0">
                  <a:pos x="connsiteX2" y="connsiteY2"/>
                </a:cxn>
                <a:cxn ang="0">
                  <a:pos x="connsiteX3" y="connsiteY3"/>
                </a:cxn>
              </a:cxnLst>
              <a:rect l="l" t="t" r="r" b="b"/>
              <a:pathLst>
                <a:path w="819150" h="819150">
                  <a:moveTo>
                    <a:pt x="7144" y="7144"/>
                  </a:moveTo>
                  <a:lnTo>
                    <a:pt x="816769" y="7144"/>
                  </a:lnTo>
                  <a:lnTo>
                    <a:pt x="816769" y="816769"/>
                  </a:lnTo>
                  <a:lnTo>
                    <a:pt x="7144" y="816769"/>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66" name="Freeform: Shape 165">
              <a:extLst>
                <a:ext uri="{FF2B5EF4-FFF2-40B4-BE49-F238E27FC236}">
                  <a16:creationId xmlns:a16="http://schemas.microsoft.com/office/drawing/2014/main" id="{FB97765C-3C3B-48C9-B2BF-E634D02B84B2}"/>
                </a:ext>
              </a:extLst>
            </p:cNvPr>
            <p:cNvSpPr/>
            <p:nvPr/>
          </p:nvSpPr>
          <p:spPr>
            <a:xfrm>
              <a:off x="5799296" y="3017043"/>
              <a:ext cx="419100" cy="819150"/>
            </a:xfrm>
            <a:custGeom>
              <a:avLst/>
              <a:gdLst>
                <a:gd name="connsiteX0" fmla="*/ 411956 w 419100"/>
                <a:gd name="connsiteY0" fmla="*/ 412909 h 819150"/>
                <a:gd name="connsiteX1" fmla="*/ 7144 w 419100"/>
                <a:gd name="connsiteY1" fmla="*/ 7144 h 819150"/>
                <a:gd name="connsiteX2" fmla="*/ 7144 w 419100"/>
                <a:gd name="connsiteY2" fmla="*/ 817721 h 819150"/>
              </a:gdLst>
              <a:ahLst/>
              <a:cxnLst>
                <a:cxn ang="0">
                  <a:pos x="connsiteX0" y="connsiteY0"/>
                </a:cxn>
                <a:cxn ang="0">
                  <a:pos x="connsiteX1" y="connsiteY1"/>
                </a:cxn>
                <a:cxn ang="0">
                  <a:pos x="connsiteX2" y="connsiteY2"/>
                </a:cxn>
              </a:cxnLst>
              <a:rect l="l" t="t" r="r" b="b"/>
              <a:pathLst>
                <a:path w="419100" h="819150">
                  <a:moveTo>
                    <a:pt x="411956" y="412909"/>
                  </a:moveTo>
                  <a:lnTo>
                    <a:pt x="7144" y="7144"/>
                  </a:lnTo>
                  <a:lnTo>
                    <a:pt x="7144" y="817721"/>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67" name="Freeform: Shape 166">
              <a:extLst>
                <a:ext uri="{FF2B5EF4-FFF2-40B4-BE49-F238E27FC236}">
                  <a16:creationId xmlns:a16="http://schemas.microsoft.com/office/drawing/2014/main" id="{42375187-A4B6-4EBA-9A16-96D3B920B32C}"/>
                </a:ext>
              </a:extLst>
            </p:cNvPr>
            <p:cNvSpPr/>
            <p:nvPr/>
          </p:nvSpPr>
          <p:spPr>
            <a:xfrm>
              <a:off x="4989671" y="3017043"/>
              <a:ext cx="819150" cy="419100"/>
            </a:xfrm>
            <a:custGeom>
              <a:avLst/>
              <a:gdLst>
                <a:gd name="connsiteX0" fmla="*/ 411956 w 819150"/>
                <a:gd name="connsiteY0" fmla="*/ 412909 h 419100"/>
                <a:gd name="connsiteX1" fmla="*/ 816769 w 819150"/>
                <a:gd name="connsiteY1" fmla="*/ 7144 h 419100"/>
                <a:gd name="connsiteX2" fmla="*/ 7144 w 819150"/>
                <a:gd name="connsiteY2" fmla="*/ 7144 h 419100"/>
              </a:gdLst>
              <a:ahLst/>
              <a:cxnLst>
                <a:cxn ang="0">
                  <a:pos x="connsiteX0" y="connsiteY0"/>
                </a:cxn>
                <a:cxn ang="0">
                  <a:pos x="connsiteX1" y="connsiteY1"/>
                </a:cxn>
                <a:cxn ang="0">
                  <a:pos x="connsiteX2" y="connsiteY2"/>
                </a:cxn>
              </a:cxnLst>
              <a:rect l="l" t="t" r="r" b="b"/>
              <a:pathLst>
                <a:path w="819150" h="419100">
                  <a:moveTo>
                    <a:pt x="411956" y="412909"/>
                  </a:moveTo>
                  <a:lnTo>
                    <a:pt x="816769" y="7144"/>
                  </a:lnTo>
                  <a:lnTo>
                    <a:pt x="7144" y="7144"/>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68" name="Freeform: Shape 167">
              <a:extLst>
                <a:ext uri="{FF2B5EF4-FFF2-40B4-BE49-F238E27FC236}">
                  <a16:creationId xmlns:a16="http://schemas.microsoft.com/office/drawing/2014/main" id="{2A8BC45E-0D2E-4D06-ABCF-ADEDDF9A10A6}"/>
                </a:ext>
              </a:extLst>
            </p:cNvPr>
            <p:cNvSpPr/>
            <p:nvPr/>
          </p:nvSpPr>
          <p:spPr>
            <a:xfrm>
              <a:off x="4583906" y="3017043"/>
              <a:ext cx="419100" cy="819150"/>
            </a:xfrm>
            <a:custGeom>
              <a:avLst/>
              <a:gdLst>
                <a:gd name="connsiteX0" fmla="*/ 7144 w 419100"/>
                <a:gd name="connsiteY0" fmla="*/ 412909 h 819150"/>
                <a:gd name="connsiteX1" fmla="*/ 412909 w 419100"/>
                <a:gd name="connsiteY1" fmla="*/ 817721 h 819150"/>
                <a:gd name="connsiteX2" fmla="*/ 412909 w 419100"/>
                <a:gd name="connsiteY2" fmla="*/ 7144 h 819150"/>
              </a:gdLst>
              <a:ahLst/>
              <a:cxnLst>
                <a:cxn ang="0">
                  <a:pos x="connsiteX0" y="connsiteY0"/>
                </a:cxn>
                <a:cxn ang="0">
                  <a:pos x="connsiteX1" y="connsiteY1"/>
                </a:cxn>
                <a:cxn ang="0">
                  <a:pos x="connsiteX2" y="connsiteY2"/>
                </a:cxn>
              </a:cxnLst>
              <a:rect l="l" t="t" r="r" b="b"/>
              <a:pathLst>
                <a:path w="419100" h="819150">
                  <a:moveTo>
                    <a:pt x="7144" y="412909"/>
                  </a:moveTo>
                  <a:lnTo>
                    <a:pt x="412909" y="817721"/>
                  </a:lnTo>
                  <a:lnTo>
                    <a:pt x="412909" y="7144"/>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69" name="Freeform: Shape 168">
              <a:extLst>
                <a:ext uri="{FF2B5EF4-FFF2-40B4-BE49-F238E27FC236}">
                  <a16:creationId xmlns:a16="http://schemas.microsoft.com/office/drawing/2014/main" id="{5FD33561-40CE-4134-8AC3-B6E07DD34AC2}"/>
                </a:ext>
              </a:extLst>
            </p:cNvPr>
            <p:cNvSpPr/>
            <p:nvPr/>
          </p:nvSpPr>
          <p:spPr>
            <a:xfrm>
              <a:off x="4989671" y="3422808"/>
              <a:ext cx="819150" cy="419100"/>
            </a:xfrm>
            <a:custGeom>
              <a:avLst/>
              <a:gdLst>
                <a:gd name="connsiteX0" fmla="*/ 411956 w 819150"/>
                <a:gd name="connsiteY0" fmla="*/ 7144 h 419100"/>
                <a:gd name="connsiteX1" fmla="*/ 7144 w 819150"/>
                <a:gd name="connsiteY1" fmla="*/ 411956 h 419100"/>
                <a:gd name="connsiteX2" fmla="*/ 816769 w 819150"/>
                <a:gd name="connsiteY2" fmla="*/ 411956 h 419100"/>
              </a:gdLst>
              <a:ahLst/>
              <a:cxnLst>
                <a:cxn ang="0">
                  <a:pos x="connsiteX0" y="connsiteY0"/>
                </a:cxn>
                <a:cxn ang="0">
                  <a:pos x="connsiteX1" y="connsiteY1"/>
                </a:cxn>
                <a:cxn ang="0">
                  <a:pos x="connsiteX2" y="connsiteY2"/>
                </a:cxn>
              </a:cxnLst>
              <a:rect l="l" t="t" r="r" b="b"/>
              <a:pathLst>
                <a:path w="819150" h="419100">
                  <a:moveTo>
                    <a:pt x="411956" y="7144"/>
                  </a:moveTo>
                  <a:lnTo>
                    <a:pt x="7144" y="411956"/>
                  </a:lnTo>
                  <a:lnTo>
                    <a:pt x="816769" y="411956"/>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70" name="Freeform: Shape 169">
              <a:extLst>
                <a:ext uri="{FF2B5EF4-FFF2-40B4-BE49-F238E27FC236}">
                  <a16:creationId xmlns:a16="http://schemas.microsoft.com/office/drawing/2014/main" id="{1F255FA4-6A28-44B1-9687-F452979F2E17}"/>
                </a:ext>
              </a:extLst>
            </p:cNvPr>
            <p:cNvSpPr/>
            <p:nvPr/>
          </p:nvSpPr>
          <p:spPr>
            <a:xfrm>
              <a:off x="6339364" y="3252311"/>
              <a:ext cx="304800" cy="352425"/>
            </a:xfrm>
            <a:custGeom>
              <a:avLst/>
              <a:gdLst>
                <a:gd name="connsiteX0" fmla="*/ 227171 w 304800"/>
                <a:gd name="connsiteY0" fmla="*/ 201454 h 352425"/>
                <a:gd name="connsiteX1" fmla="*/ 80486 w 304800"/>
                <a:gd name="connsiteY1" fmla="*/ 201454 h 352425"/>
                <a:gd name="connsiteX2" fmla="*/ 80486 w 304800"/>
                <a:gd name="connsiteY2" fmla="*/ 346234 h 352425"/>
                <a:gd name="connsiteX3" fmla="*/ 7144 w 304800"/>
                <a:gd name="connsiteY3" fmla="*/ 346234 h 352425"/>
                <a:gd name="connsiteX4" fmla="*/ 7144 w 304800"/>
                <a:gd name="connsiteY4" fmla="*/ 7144 h 352425"/>
                <a:gd name="connsiteX5" fmla="*/ 80486 w 304800"/>
                <a:gd name="connsiteY5" fmla="*/ 7144 h 352425"/>
                <a:gd name="connsiteX6" fmla="*/ 80486 w 304800"/>
                <a:gd name="connsiteY6" fmla="*/ 146209 h 352425"/>
                <a:gd name="connsiteX7" fmla="*/ 227171 w 304800"/>
                <a:gd name="connsiteY7" fmla="*/ 146209 h 352425"/>
                <a:gd name="connsiteX8" fmla="*/ 227171 w 304800"/>
                <a:gd name="connsiteY8" fmla="*/ 7144 h 352425"/>
                <a:gd name="connsiteX9" fmla="*/ 300514 w 304800"/>
                <a:gd name="connsiteY9" fmla="*/ 7144 h 352425"/>
                <a:gd name="connsiteX10" fmla="*/ 300514 w 304800"/>
                <a:gd name="connsiteY10" fmla="*/ 346234 h 352425"/>
                <a:gd name="connsiteX11" fmla="*/ 227171 w 304800"/>
                <a:gd name="connsiteY11" fmla="*/ 346234 h 352425"/>
                <a:gd name="connsiteX12" fmla="*/ 227171 w 304800"/>
                <a:gd name="connsiteY12" fmla="*/ 20145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352425">
                  <a:moveTo>
                    <a:pt x="227171" y="201454"/>
                  </a:moveTo>
                  <a:lnTo>
                    <a:pt x="80486" y="201454"/>
                  </a:lnTo>
                  <a:lnTo>
                    <a:pt x="80486" y="346234"/>
                  </a:lnTo>
                  <a:lnTo>
                    <a:pt x="7144" y="346234"/>
                  </a:lnTo>
                  <a:lnTo>
                    <a:pt x="7144" y="7144"/>
                  </a:lnTo>
                  <a:lnTo>
                    <a:pt x="80486" y="7144"/>
                  </a:lnTo>
                  <a:lnTo>
                    <a:pt x="80486" y="146209"/>
                  </a:lnTo>
                  <a:lnTo>
                    <a:pt x="227171" y="146209"/>
                  </a:lnTo>
                  <a:lnTo>
                    <a:pt x="227171" y="7144"/>
                  </a:lnTo>
                  <a:lnTo>
                    <a:pt x="300514" y="7144"/>
                  </a:lnTo>
                  <a:lnTo>
                    <a:pt x="300514" y="346234"/>
                  </a:lnTo>
                  <a:lnTo>
                    <a:pt x="227171" y="346234"/>
                  </a:lnTo>
                  <a:lnTo>
                    <a:pt x="227171" y="201454"/>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71" name="Freeform: Shape 170">
              <a:extLst>
                <a:ext uri="{FF2B5EF4-FFF2-40B4-BE49-F238E27FC236}">
                  <a16:creationId xmlns:a16="http://schemas.microsoft.com/office/drawing/2014/main" id="{31FE3C27-4FAB-44C9-911B-26534387E255}"/>
                </a:ext>
              </a:extLst>
            </p:cNvPr>
            <p:cNvSpPr/>
            <p:nvPr/>
          </p:nvSpPr>
          <p:spPr>
            <a:xfrm>
              <a:off x="6675596" y="3246596"/>
              <a:ext cx="285750" cy="361950"/>
            </a:xfrm>
            <a:custGeom>
              <a:avLst/>
              <a:gdLst>
                <a:gd name="connsiteX0" fmla="*/ 141446 w 285750"/>
                <a:gd name="connsiteY0" fmla="*/ 358616 h 361950"/>
                <a:gd name="connsiteX1" fmla="*/ 7144 w 285750"/>
                <a:gd name="connsiteY1" fmla="*/ 248126 h 361950"/>
                <a:gd name="connsiteX2" fmla="*/ 80486 w 285750"/>
                <a:gd name="connsiteY2" fmla="*/ 248126 h 361950"/>
                <a:gd name="connsiteX3" fmla="*/ 142399 w 285750"/>
                <a:gd name="connsiteY3" fmla="*/ 306229 h 361950"/>
                <a:gd name="connsiteX4" fmla="*/ 206216 w 285750"/>
                <a:gd name="connsiteY4" fmla="*/ 257651 h 361950"/>
                <a:gd name="connsiteX5" fmla="*/ 145256 w 285750"/>
                <a:gd name="connsiteY5" fmla="*/ 211931 h 361950"/>
                <a:gd name="connsiteX6" fmla="*/ 120491 w 285750"/>
                <a:gd name="connsiteY6" fmla="*/ 205264 h 361950"/>
                <a:gd name="connsiteX7" fmla="*/ 13811 w 285750"/>
                <a:gd name="connsiteY7" fmla="*/ 108109 h 361950"/>
                <a:gd name="connsiteX8" fmla="*/ 148114 w 285750"/>
                <a:gd name="connsiteY8" fmla="*/ 7144 h 361950"/>
                <a:gd name="connsiteX9" fmla="*/ 271939 w 285750"/>
                <a:gd name="connsiteY9" fmla="*/ 105251 h 361950"/>
                <a:gd name="connsiteX10" fmla="*/ 198596 w 285750"/>
                <a:gd name="connsiteY10" fmla="*/ 105251 h 361950"/>
                <a:gd name="connsiteX11" fmla="*/ 143351 w 285750"/>
                <a:gd name="connsiteY11" fmla="*/ 56674 h 361950"/>
                <a:gd name="connsiteX12" fmla="*/ 89059 w 285750"/>
                <a:gd name="connsiteY12" fmla="*/ 101441 h 361950"/>
                <a:gd name="connsiteX13" fmla="*/ 159544 w 285750"/>
                <a:gd name="connsiteY13" fmla="*/ 149066 h 361950"/>
                <a:gd name="connsiteX14" fmla="*/ 188119 w 285750"/>
                <a:gd name="connsiteY14" fmla="*/ 157639 h 361950"/>
                <a:gd name="connsiteX15" fmla="*/ 283369 w 285750"/>
                <a:gd name="connsiteY15" fmla="*/ 252889 h 361950"/>
                <a:gd name="connsiteX16" fmla="*/ 141446 w 285750"/>
                <a:gd name="connsiteY16" fmla="*/ 358616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361950">
                  <a:moveTo>
                    <a:pt x="141446" y="358616"/>
                  </a:moveTo>
                  <a:cubicBezTo>
                    <a:pt x="68104" y="358616"/>
                    <a:pt x="8096" y="329089"/>
                    <a:pt x="7144" y="248126"/>
                  </a:cubicBezTo>
                  <a:lnTo>
                    <a:pt x="80486" y="248126"/>
                  </a:lnTo>
                  <a:cubicBezTo>
                    <a:pt x="81439" y="284321"/>
                    <a:pt x="102394" y="306229"/>
                    <a:pt x="142399" y="306229"/>
                  </a:cubicBezTo>
                  <a:cubicBezTo>
                    <a:pt x="171926" y="306229"/>
                    <a:pt x="206216" y="290989"/>
                    <a:pt x="206216" y="257651"/>
                  </a:cubicBezTo>
                  <a:cubicBezTo>
                    <a:pt x="206216" y="230981"/>
                    <a:pt x="183356" y="223361"/>
                    <a:pt x="145256" y="211931"/>
                  </a:cubicBezTo>
                  <a:lnTo>
                    <a:pt x="120491" y="205264"/>
                  </a:lnTo>
                  <a:cubicBezTo>
                    <a:pt x="67151" y="190024"/>
                    <a:pt x="13811" y="169069"/>
                    <a:pt x="13811" y="108109"/>
                  </a:cubicBezTo>
                  <a:cubicBezTo>
                    <a:pt x="13811" y="32861"/>
                    <a:pt x="84296" y="7144"/>
                    <a:pt x="148114" y="7144"/>
                  </a:cubicBezTo>
                  <a:cubicBezTo>
                    <a:pt x="213836" y="7144"/>
                    <a:pt x="270986" y="30004"/>
                    <a:pt x="271939" y="105251"/>
                  </a:cubicBezTo>
                  <a:lnTo>
                    <a:pt x="198596" y="105251"/>
                  </a:lnTo>
                  <a:cubicBezTo>
                    <a:pt x="195739" y="74771"/>
                    <a:pt x="177641" y="56674"/>
                    <a:pt x="143351" y="56674"/>
                  </a:cubicBezTo>
                  <a:cubicBezTo>
                    <a:pt x="115729" y="56674"/>
                    <a:pt x="89059" y="70961"/>
                    <a:pt x="89059" y="101441"/>
                  </a:cubicBezTo>
                  <a:cubicBezTo>
                    <a:pt x="89059" y="126206"/>
                    <a:pt x="111919" y="133826"/>
                    <a:pt x="159544" y="149066"/>
                  </a:cubicBezTo>
                  <a:lnTo>
                    <a:pt x="188119" y="157639"/>
                  </a:lnTo>
                  <a:cubicBezTo>
                    <a:pt x="246221" y="175736"/>
                    <a:pt x="283369" y="195739"/>
                    <a:pt x="283369" y="252889"/>
                  </a:cubicBezTo>
                  <a:cubicBezTo>
                    <a:pt x="282416" y="329089"/>
                    <a:pt x="208121" y="358616"/>
                    <a:pt x="141446" y="358616"/>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72" name="Freeform: Shape 171">
              <a:extLst>
                <a:ext uri="{FF2B5EF4-FFF2-40B4-BE49-F238E27FC236}">
                  <a16:creationId xmlns:a16="http://schemas.microsoft.com/office/drawing/2014/main" id="{A02E0262-5BF1-4F8C-B9EB-BB538D71B266}"/>
                </a:ext>
              </a:extLst>
            </p:cNvPr>
            <p:cNvSpPr/>
            <p:nvPr/>
          </p:nvSpPr>
          <p:spPr>
            <a:xfrm>
              <a:off x="6992779" y="3252920"/>
              <a:ext cx="276225" cy="352425"/>
            </a:xfrm>
            <a:custGeom>
              <a:avLst/>
              <a:gdLst>
                <a:gd name="connsiteX0" fmla="*/ 7144 w 276225"/>
                <a:gd name="connsiteY0" fmla="*/ 7487 h 352425"/>
                <a:gd name="connsiteX1" fmla="*/ 125254 w 276225"/>
                <a:gd name="connsiteY1" fmla="*/ 7487 h 352425"/>
                <a:gd name="connsiteX2" fmla="*/ 191929 w 276225"/>
                <a:gd name="connsiteY2" fmla="*/ 11297 h 352425"/>
                <a:gd name="connsiteX3" fmla="*/ 264319 w 276225"/>
                <a:gd name="connsiteY3" fmla="*/ 93212 h 352425"/>
                <a:gd name="connsiteX4" fmla="*/ 196691 w 276225"/>
                <a:gd name="connsiteY4" fmla="*/ 169412 h 352425"/>
                <a:gd name="connsiteX5" fmla="*/ 276701 w 276225"/>
                <a:gd name="connsiteY5" fmla="*/ 251327 h 352425"/>
                <a:gd name="connsiteX6" fmla="*/ 141446 w 276225"/>
                <a:gd name="connsiteY6" fmla="*/ 345625 h 352425"/>
                <a:gd name="connsiteX7" fmla="*/ 8096 w 276225"/>
                <a:gd name="connsiteY7" fmla="*/ 345625 h 352425"/>
                <a:gd name="connsiteX8" fmla="*/ 7144 w 276225"/>
                <a:gd name="connsiteY8" fmla="*/ 7487 h 352425"/>
                <a:gd name="connsiteX9" fmla="*/ 125254 w 276225"/>
                <a:gd name="connsiteY9" fmla="*/ 148457 h 352425"/>
                <a:gd name="connsiteX10" fmla="*/ 190976 w 276225"/>
                <a:gd name="connsiteY10" fmla="*/ 102737 h 352425"/>
                <a:gd name="connsiteX11" fmla="*/ 130016 w 276225"/>
                <a:gd name="connsiteY11" fmla="*/ 57970 h 352425"/>
                <a:gd name="connsiteX12" fmla="*/ 78581 w 276225"/>
                <a:gd name="connsiteY12" fmla="*/ 57970 h 352425"/>
                <a:gd name="connsiteX13" fmla="*/ 78581 w 276225"/>
                <a:gd name="connsiteY13" fmla="*/ 148457 h 352425"/>
                <a:gd name="connsiteX14" fmla="*/ 125254 w 276225"/>
                <a:gd name="connsiteY14" fmla="*/ 148457 h 352425"/>
                <a:gd name="connsiteX15" fmla="*/ 131921 w 276225"/>
                <a:gd name="connsiteY15" fmla="*/ 295142 h 352425"/>
                <a:gd name="connsiteX16" fmla="*/ 199549 w 276225"/>
                <a:gd name="connsiteY16" fmla="*/ 245612 h 352425"/>
                <a:gd name="connsiteX17" fmla="*/ 135731 w 276225"/>
                <a:gd name="connsiteY17" fmla="*/ 196082 h 352425"/>
                <a:gd name="connsiteX18" fmla="*/ 77629 w 276225"/>
                <a:gd name="connsiteY18" fmla="*/ 196082 h 352425"/>
                <a:gd name="connsiteX19" fmla="*/ 77629 w 276225"/>
                <a:gd name="connsiteY19" fmla="*/ 295142 h 352425"/>
                <a:gd name="connsiteX20" fmla="*/ 131921 w 276225"/>
                <a:gd name="connsiteY20" fmla="*/ 295142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225" h="352425">
                  <a:moveTo>
                    <a:pt x="7144" y="7487"/>
                  </a:moveTo>
                  <a:lnTo>
                    <a:pt x="125254" y="7487"/>
                  </a:lnTo>
                  <a:cubicBezTo>
                    <a:pt x="147161" y="6535"/>
                    <a:pt x="170021" y="7487"/>
                    <a:pt x="191929" y="11297"/>
                  </a:cubicBezTo>
                  <a:cubicBezTo>
                    <a:pt x="232886" y="20822"/>
                    <a:pt x="264319" y="47492"/>
                    <a:pt x="264319" y="93212"/>
                  </a:cubicBezTo>
                  <a:cubicBezTo>
                    <a:pt x="264319" y="137027"/>
                    <a:pt x="236696" y="158935"/>
                    <a:pt x="196691" y="169412"/>
                  </a:cubicBezTo>
                  <a:cubicBezTo>
                    <a:pt x="242411" y="177985"/>
                    <a:pt x="276701" y="200845"/>
                    <a:pt x="276701" y="251327"/>
                  </a:cubicBezTo>
                  <a:cubicBezTo>
                    <a:pt x="276701" y="328480"/>
                    <a:pt x="200501" y="345625"/>
                    <a:pt x="141446" y="345625"/>
                  </a:cubicBezTo>
                  <a:lnTo>
                    <a:pt x="8096" y="345625"/>
                  </a:lnTo>
                  <a:lnTo>
                    <a:pt x="7144" y="7487"/>
                  </a:lnTo>
                  <a:close/>
                  <a:moveTo>
                    <a:pt x="125254" y="148457"/>
                  </a:moveTo>
                  <a:cubicBezTo>
                    <a:pt x="157639" y="148457"/>
                    <a:pt x="190976" y="141790"/>
                    <a:pt x="190976" y="102737"/>
                  </a:cubicBezTo>
                  <a:cubicBezTo>
                    <a:pt x="190976" y="67495"/>
                    <a:pt x="160496" y="57970"/>
                    <a:pt x="130016" y="57970"/>
                  </a:cubicBezTo>
                  <a:lnTo>
                    <a:pt x="78581" y="57970"/>
                  </a:lnTo>
                  <a:lnTo>
                    <a:pt x="78581" y="148457"/>
                  </a:lnTo>
                  <a:lnTo>
                    <a:pt x="125254" y="148457"/>
                  </a:lnTo>
                  <a:close/>
                  <a:moveTo>
                    <a:pt x="131921" y="295142"/>
                  </a:moveTo>
                  <a:cubicBezTo>
                    <a:pt x="166211" y="295142"/>
                    <a:pt x="199549" y="287522"/>
                    <a:pt x="199549" y="245612"/>
                  </a:cubicBezTo>
                  <a:cubicBezTo>
                    <a:pt x="199549" y="203702"/>
                    <a:pt x="170974" y="196082"/>
                    <a:pt x="135731" y="196082"/>
                  </a:cubicBezTo>
                  <a:lnTo>
                    <a:pt x="77629" y="196082"/>
                  </a:lnTo>
                  <a:lnTo>
                    <a:pt x="77629" y="295142"/>
                  </a:lnTo>
                  <a:lnTo>
                    <a:pt x="131921" y="295142"/>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73" name="Freeform: Shape 172">
              <a:extLst>
                <a:ext uri="{FF2B5EF4-FFF2-40B4-BE49-F238E27FC236}">
                  <a16:creationId xmlns:a16="http://schemas.microsoft.com/office/drawing/2014/main" id="{FA23EDB7-453C-4F28-988E-909470C02964}"/>
                </a:ext>
              </a:extLst>
            </p:cNvPr>
            <p:cNvSpPr/>
            <p:nvPr/>
          </p:nvSpPr>
          <p:spPr>
            <a:xfrm>
              <a:off x="7294721" y="3245643"/>
              <a:ext cx="304800" cy="361950"/>
            </a:xfrm>
            <a:custGeom>
              <a:avLst/>
              <a:gdLst>
                <a:gd name="connsiteX0" fmla="*/ 165259 w 304800"/>
                <a:gd name="connsiteY0" fmla="*/ 359569 h 361950"/>
                <a:gd name="connsiteX1" fmla="*/ 7144 w 304800"/>
                <a:gd name="connsiteY1" fmla="*/ 186214 h 361950"/>
                <a:gd name="connsiteX2" fmla="*/ 169069 w 304800"/>
                <a:gd name="connsiteY2" fmla="*/ 7144 h 361950"/>
                <a:gd name="connsiteX3" fmla="*/ 304324 w 304800"/>
                <a:gd name="connsiteY3" fmla="*/ 113824 h 361950"/>
                <a:gd name="connsiteX4" fmla="*/ 228124 w 304800"/>
                <a:gd name="connsiteY4" fmla="*/ 113824 h 361950"/>
                <a:gd name="connsiteX5" fmla="*/ 169069 w 304800"/>
                <a:gd name="connsiteY5" fmla="*/ 62389 h 361950"/>
                <a:gd name="connsiteX6" fmla="*/ 82391 w 304800"/>
                <a:gd name="connsiteY6" fmla="*/ 188119 h 361950"/>
                <a:gd name="connsiteX7" fmla="*/ 166211 w 304800"/>
                <a:gd name="connsiteY7" fmla="*/ 305276 h 361950"/>
                <a:gd name="connsiteX8" fmla="*/ 229076 w 304800"/>
                <a:gd name="connsiteY8" fmla="*/ 252889 h 361950"/>
                <a:gd name="connsiteX9" fmla="*/ 305276 w 304800"/>
                <a:gd name="connsiteY9" fmla="*/ 252889 h 361950"/>
                <a:gd name="connsiteX10" fmla="*/ 165259 w 304800"/>
                <a:gd name="connsiteY10" fmla="*/ 359569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361950">
                  <a:moveTo>
                    <a:pt x="165259" y="359569"/>
                  </a:moveTo>
                  <a:cubicBezTo>
                    <a:pt x="55721" y="359569"/>
                    <a:pt x="7144" y="290036"/>
                    <a:pt x="7144" y="186214"/>
                  </a:cubicBezTo>
                  <a:cubicBezTo>
                    <a:pt x="7144" y="82391"/>
                    <a:pt x="61436" y="7144"/>
                    <a:pt x="169069" y="7144"/>
                  </a:cubicBezTo>
                  <a:cubicBezTo>
                    <a:pt x="236696" y="7144"/>
                    <a:pt x="302419" y="37624"/>
                    <a:pt x="304324" y="113824"/>
                  </a:cubicBezTo>
                  <a:lnTo>
                    <a:pt x="228124" y="113824"/>
                  </a:lnTo>
                  <a:cubicBezTo>
                    <a:pt x="224314" y="79534"/>
                    <a:pt x="201454" y="62389"/>
                    <a:pt x="169069" y="62389"/>
                  </a:cubicBezTo>
                  <a:cubicBezTo>
                    <a:pt x="102394" y="62389"/>
                    <a:pt x="82391" y="133826"/>
                    <a:pt x="82391" y="188119"/>
                  </a:cubicBezTo>
                  <a:cubicBezTo>
                    <a:pt x="82391" y="242411"/>
                    <a:pt x="102394" y="305276"/>
                    <a:pt x="166211" y="305276"/>
                  </a:cubicBezTo>
                  <a:cubicBezTo>
                    <a:pt x="199549" y="305276"/>
                    <a:pt x="224314" y="287179"/>
                    <a:pt x="229076" y="252889"/>
                  </a:cubicBezTo>
                  <a:lnTo>
                    <a:pt x="305276" y="252889"/>
                  </a:lnTo>
                  <a:cubicBezTo>
                    <a:pt x="297656" y="330994"/>
                    <a:pt x="235744" y="359569"/>
                    <a:pt x="165259" y="359569"/>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pSp>
      <p:pic>
        <p:nvPicPr>
          <p:cNvPr id="175" name="Graphic 174">
            <a:extLst>
              <a:ext uri="{FF2B5EF4-FFF2-40B4-BE49-F238E27FC236}">
                <a16:creationId xmlns:a16="http://schemas.microsoft.com/office/drawing/2014/main" id="{F5FB58D9-7D6D-454D-8EBE-A596E11628A9}"/>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8318974" y="3312316"/>
            <a:ext cx="786428" cy="180000"/>
          </a:xfrm>
          <a:prstGeom prst="rect">
            <a:avLst/>
          </a:prstGeom>
        </p:spPr>
      </p:pic>
      <p:grpSp>
        <p:nvGrpSpPr>
          <p:cNvPr id="176" name="Graphic 43">
            <a:extLst>
              <a:ext uri="{FF2B5EF4-FFF2-40B4-BE49-F238E27FC236}">
                <a16:creationId xmlns:a16="http://schemas.microsoft.com/office/drawing/2014/main" id="{5650C572-DE2F-4DA0-8AE9-6232DADA61A4}"/>
              </a:ext>
            </a:extLst>
          </p:cNvPr>
          <p:cNvGrpSpPr>
            <a:grpSpLocks noChangeAspect="1"/>
          </p:cNvGrpSpPr>
          <p:nvPr/>
        </p:nvGrpSpPr>
        <p:grpSpPr>
          <a:xfrm>
            <a:off x="6321922" y="3294316"/>
            <a:ext cx="1356191" cy="216000"/>
            <a:chOff x="7173081" y="1260991"/>
            <a:chExt cx="2518180" cy="401069"/>
          </a:xfrm>
          <a:solidFill>
            <a:schemeClr val="tx1"/>
          </a:solidFill>
        </p:grpSpPr>
        <p:sp>
          <p:nvSpPr>
            <p:cNvPr id="177" name="Freeform: Shape 176">
              <a:extLst>
                <a:ext uri="{FF2B5EF4-FFF2-40B4-BE49-F238E27FC236}">
                  <a16:creationId xmlns:a16="http://schemas.microsoft.com/office/drawing/2014/main" id="{DF50E041-0C41-416D-824F-9620BFB869AE}"/>
                </a:ext>
              </a:extLst>
            </p:cNvPr>
            <p:cNvSpPr/>
            <p:nvPr/>
          </p:nvSpPr>
          <p:spPr>
            <a:xfrm>
              <a:off x="8965475" y="1280003"/>
              <a:ext cx="47625" cy="66675"/>
            </a:xfrm>
            <a:custGeom>
              <a:avLst/>
              <a:gdLst>
                <a:gd name="connsiteX0" fmla="*/ 37395 w 47625"/>
                <a:gd name="connsiteY0" fmla="*/ 17774 h 66675"/>
                <a:gd name="connsiteX1" fmla="*/ 26603 w 47625"/>
                <a:gd name="connsiteY1" fmla="*/ 15507 h 66675"/>
                <a:gd name="connsiteX2" fmla="*/ 18231 w 47625"/>
                <a:gd name="connsiteY2" fmla="*/ 22879 h 66675"/>
                <a:gd name="connsiteX3" fmla="*/ 41481 w 47625"/>
                <a:gd name="connsiteY3" fmla="*/ 45977 h 66675"/>
                <a:gd name="connsiteX4" fmla="*/ 21574 w 47625"/>
                <a:gd name="connsiteY4" fmla="*/ 62008 h 66675"/>
                <a:gd name="connsiteX5" fmla="*/ 7972 w 47625"/>
                <a:gd name="connsiteY5" fmla="*/ 59960 h 66675"/>
                <a:gd name="connsiteX6" fmla="*/ 8963 w 47625"/>
                <a:gd name="connsiteY6" fmla="*/ 50378 h 66675"/>
                <a:gd name="connsiteX7" fmla="*/ 20974 w 47625"/>
                <a:gd name="connsiteY7" fmla="*/ 53654 h 66675"/>
                <a:gd name="connsiteX8" fmla="*/ 30394 w 47625"/>
                <a:gd name="connsiteY8" fmla="*/ 46815 h 66675"/>
                <a:gd name="connsiteX9" fmla="*/ 7144 w 47625"/>
                <a:gd name="connsiteY9" fmla="*/ 23327 h 66675"/>
                <a:gd name="connsiteX10" fmla="*/ 25689 w 47625"/>
                <a:gd name="connsiteY10" fmla="*/ 7144 h 66675"/>
                <a:gd name="connsiteX11" fmla="*/ 38376 w 47625"/>
                <a:gd name="connsiteY11" fmla="*/ 9030 h 66675"/>
                <a:gd name="connsiteX12" fmla="*/ 37395 w 47625"/>
                <a:gd name="connsiteY12" fmla="*/ 1777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66675">
                  <a:moveTo>
                    <a:pt x="37395" y="17774"/>
                  </a:moveTo>
                  <a:cubicBezTo>
                    <a:pt x="34042" y="16326"/>
                    <a:pt x="30328" y="15507"/>
                    <a:pt x="26603" y="15507"/>
                  </a:cubicBezTo>
                  <a:cubicBezTo>
                    <a:pt x="22955" y="15507"/>
                    <a:pt x="18231" y="17097"/>
                    <a:pt x="18231" y="22879"/>
                  </a:cubicBezTo>
                  <a:cubicBezTo>
                    <a:pt x="18231" y="32071"/>
                    <a:pt x="41481" y="28194"/>
                    <a:pt x="41481" y="45977"/>
                  </a:cubicBezTo>
                  <a:cubicBezTo>
                    <a:pt x="41481" y="57607"/>
                    <a:pt x="32299" y="62008"/>
                    <a:pt x="21574" y="62008"/>
                  </a:cubicBezTo>
                  <a:cubicBezTo>
                    <a:pt x="15812" y="62008"/>
                    <a:pt x="13221" y="61255"/>
                    <a:pt x="7972" y="59960"/>
                  </a:cubicBezTo>
                  <a:lnTo>
                    <a:pt x="8963" y="50378"/>
                  </a:lnTo>
                  <a:cubicBezTo>
                    <a:pt x="12611" y="52368"/>
                    <a:pt x="16783" y="53654"/>
                    <a:pt x="20974" y="53654"/>
                  </a:cubicBezTo>
                  <a:cubicBezTo>
                    <a:pt x="25003" y="53654"/>
                    <a:pt x="30394" y="51597"/>
                    <a:pt x="30394" y="46815"/>
                  </a:cubicBezTo>
                  <a:cubicBezTo>
                    <a:pt x="30394" y="36700"/>
                    <a:pt x="7144" y="40881"/>
                    <a:pt x="7144" y="23327"/>
                  </a:cubicBezTo>
                  <a:cubicBezTo>
                    <a:pt x="7144" y="11468"/>
                    <a:pt x="16335" y="7144"/>
                    <a:pt x="25689" y="7144"/>
                  </a:cubicBezTo>
                  <a:cubicBezTo>
                    <a:pt x="30251" y="7144"/>
                    <a:pt x="34509" y="7744"/>
                    <a:pt x="38376" y="9030"/>
                  </a:cubicBezTo>
                  <a:lnTo>
                    <a:pt x="37395" y="177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78" name="Freeform: Shape 177">
              <a:extLst>
                <a:ext uri="{FF2B5EF4-FFF2-40B4-BE49-F238E27FC236}">
                  <a16:creationId xmlns:a16="http://schemas.microsoft.com/office/drawing/2014/main" id="{B222DE4D-6E73-49CA-8CEE-52F2A9EB4632}"/>
                </a:ext>
              </a:extLst>
            </p:cNvPr>
            <p:cNvSpPr/>
            <p:nvPr/>
          </p:nvSpPr>
          <p:spPr>
            <a:xfrm>
              <a:off x="9007194" y="1293919"/>
              <a:ext cx="38100" cy="47625"/>
            </a:xfrm>
            <a:custGeom>
              <a:avLst/>
              <a:gdLst>
                <a:gd name="connsiteX0" fmla="*/ 35033 w 38100"/>
                <a:gd name="connsiteY0" fmla="*/ 16478 h 47625"/>
                <a:gd name="connsiteX1" fmla="*/ 28108 w 38100"/>
                <a:gd name="connsiteY1" fmla="*/ 15030 h 47625"/>
                <a:gd name="connsiteX2" fmla="*/ 17764 w 38100"/>
                <a:gd name="connsiteY2" fmla="*/ 27422 h 47625"/>
                <a:gd name="connsiteX3" fmla="*/ 28327 w 38100"/>
                <a:gd name="connsiteY3" fmla="*/ 40186 h 47625"/>
                <a:gd name="connsiteX4" fmla="*/ 36157 w 38100"/>
                <a:gd name="connsiteY4" fmla="*/ 38367 h 47625"/>
                <a:gd name="connsiteX5" fmla="*/ 36605 w 38100"/>
                <a:gd name="connsiteY5" fmla="*/ 46806 h 47625"/>
                <a:gd name="connsiteX6" fmla="*/ 26441 w 38100"/>
                <a:gd name="connsiteY6" fmla="*/ 48101 h 47625"/>
                <a:gd name="connsiteX7" fmla="*/ 7144 w 38100"/>
                <a:gd name="connsiteY7" fmla="*/ 27432 h 47625"/>
                <a:gd name="connsiteX8" fmla="*/ 26060 w 38100"/>
                <a:gd name="connsiteY8" fmla="*/ 7144 h 47625"/>
                <a:gd name="connsiteX9" fmla="*/ 35938 w 38100"/>
                <a:gd name="connsiteY9" fmla="*/ 8439 h 47625"/>
                <a:gd name="connsiteX10" fmla="*/ 35033 w 38100"/>
                <a:gd name="connsiteY10" fmla="*/ 164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35033" y="16478"/>
                  </a:moveTo>
                  <a:cubicBezTo>
                    <a:pt x="33214" y="15640"/>
                    <a:pt x="31242" y="15030"/>
                    <a:pt x="28108" y="15030"/>
                  </a:cubicBezTo>
                  <a:cubicBezTo>
                    <a:pt x="21803" y="15030"/>
                    <a:pt x="17764" y="20060"/>
                    <a:pt x="17764" y="27422"/>
                  </a:cubicBezTo>
                  <a:cubicBezTo>
                    <a:pt x="17764" y="34633"/>
                    <a:pt x="21184" y="40186"/>
                    <a:pt x="28327" y="40186"/>
                  </a:cubicBezTo>
                  <a:cubicBezTo>
                    <a:pt x="31233" y="40186"/>
                    <a:pt x="34423" y="39119"/>
                    <a:pt x="36157" y="38367"/>
                  </a:cubicBezTo>
                  <a:lnTo>
                    <a:pt x="36605" y="46806"/>
                  </a:lnTo>
                  <a:cubicBezTo>
                    <a:pt x="33652" y="47711"/>
                    <a:pt x="30613" y="48101"/>
                    <a:pt x="26441" y="48101"/>
                  </a:cubicBezTo>
                  <a:cubicBezTo>
                    <a:pt x="13592" y="48101"/>
                    <a:pt x="7144" y="39357"/>
                    <a:pt x="7144" y="27432"/>
                  </a:cubicBezTo>
                  <a:cubicBezTo>
                    <a:pt x="7144" y="16116"/>
                    <a:pt x="13821" y="7144"/>
                    <a:pt x="26060" y="7144"/>
                  </a:cubicBezTo>
                  <a:cubicBezTo>
                    <a:pt x="30175" y="7144"/>
                    <a:pt x="33118" y="7601"/>
                    <a:pt x="35938" y="8439"/>
                  </a:cubicBezTo>
                  <a:lnTo>
                    <a:pt x="35033" y="16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79" name="Freeform: Shape 178">
              <a:extLst>
                <a:ext uri="{FF2B5EF4-FFF2-40B4-BE49-F238E27FC236}">
                  <a16:creationId xmlns:a16="http://schemas.microsoft.com/office/drawing/2014/main" id="{EE793437-FBFA-444E-A0D4-E1FA9009ACEE}"/>
                </a:ext>
              </a:extLst>
            </p:cNvPr>
            <p:cNvSpPr/>
            <p:nvPr/>
          </p:nvSpPr>
          <p:spPr>
            <a:xfrm>
              <a:off x="9044570" y="1276965"/>
              <a:ext cx="47625" cy="66675"/>
            </a:xfrm>
            <a:custGeom>
              <a:avLst/>
              <a:gdLst>
                <a:gd name="connsiteX0" fmla="*/ 7144 w 47625"/>
                <a:gd name="connsiteY0" fmla="*/ 7144 h 66675"/>
                <a:gd name="connsiteX1" fmla="*/ 17336 w 47625"/>
                <a:gd name="connsiteY1" fmla="*/ 7144 h 66675"/>
                <a:gd name="connsiteX2" fmla="*/ 17336 w 47625"/>
                <a:gd name="connsiteY2" fmla="*/ 30328 h 66675"/>
                <a:gd name="connsiteX3" fmla="*/ 17488 w 47625"/>
                <a:gd name="connsiteY3" fmla="*/ 30328 h 66675"/>
                <a:gd name="connsiteX4" fmla="*/ 29794 w 47625"/>
                <a:gd name="connsiteY4" fmla="*/ 24089 h 66675"/>
                <a:gd name="connsiteX5" fmla="*/ 43091 w 47625"/>
                <a:gd name="connsiteY5" fmla="*/ 39443 h 66675"/>
                <a:gd name="connsiteX6" fmla="*/ 43091 w 47625"/>
                <a:gd name="connsiteY6" fmla="*/ 64151 h 66675"/>
                <a:gd name="connsiteX7" fmla="*/ 32918 w 47625"/>
                <a:gd name="connsiteY7" fmla="*/ 64151 h 66675"/>
                <a:gd name="connsiteX8" fmla="*/ 32918 w 47625"/>
                <a:gd name="connsiteY8" fmla="*/ 43234 h 66675"/>
                <a:gd name="connsiteX9" fmla="*/ 26318 w 47625"/>
                <a:gd name="connsiteY9" fmla="*/ 31994 h 66675"/>
                <a:gd name="connsiteX10" fmla="*/ 17355 w 47625"/>
                <a:gd name="connsiteY10" fmla="*/ 44987 h 66675"/>
                <a:gd name="connsiteX11" fmla="*/ 17355 w 47625"/>
                <a:gd name="connsiteY11" fmla="*/ 64151 h 66675"/>
                <a:gd name="connsiteX12" fmla="*/ 7163 w 47625"/>
                <a:gd name="connsiteY12" fmla="*/ 64151 h 66675"/>
                <a:gd name="connsiteX13" fmla="*/ 7163 w 47625"/>
                <a:gd name="connsiteY13"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 h="66675">
                  <a:moveTo>
                    <a:pt x="7144" y="7144"/>
                  </a:moveTo>
                  <a:lnTo>
                    <a:pt x="17336" y="7144"/>
                  </a:lnTo>
                  <a:lnTo>
                    <a:pt x="17336" y="30328"/>
                  </a:lnTo>
                  <a:lnTo>
                    <a:pt x="17488" y="30328"/>
                  </a:lnTo>
                  <a:cubicBezTo>
                    <a:pt x="20069" y="26527"/>
                    <a:pt x="24479" y="24089"/>
                    <a:pt x="29794" y="24089"/>
                  </a:cubicBezTo>
                  <a:cubicBezTo>
                    <a:pt x="39072" y="24089"/>
                    <a:pt x="43091" y="30632"/>
                    <a:pt x="43091" y="39443"/>
                  </a:cubicBezTo>
                  <a:lnTo>
                    <a:pt x="43091" y="64151"/>
                  </a:lnTo>
                  <a:lnTo>
                    <a:pt x="32918" y="64151"/>
                  </a:lnTo>
                  <a:lnTo>
                    <a:pt x="32918" y="43234"/>
                  </a:lnTo>
                  <a:cubicBezTo>
                    <a:pt x="32918" y="38462"/>
                    <a:pt x="32852" y="31994"/>
                    <a:pt x="26318" y="31994"/>
                  </a:cubicBezTo>
                  <a:cubicBezTo>
                    <a:pt x="18945" y="31994"/>
                    <a:pt x="17355" y="39976"/>
                    <a:pt x="17355" y="44987"/>
                  </a:cubicBezTo>
                  <a:lnTo>
                    <a:pt x="17355" y="64151"/>
                  </a:lnTo>
                  <a:lnTo>
                    <a:pt x="7163" y="64151"/>
                  </a:lnTo>
                  <a:lnTo>
                    <a:pt x="7163"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0" name="Freeform: Shape 179">
              <a:extLst>
                <a:ext uri="{FF2B5EF4-FFF2-40B4-BE49-F238E27FC236}">
                  <a16:creationId xmlns:a16="http://schemas.microsoft.com/office/drawing/2014/main" id="{30A6B61E-FD6A-4883-8423-8EE47E75DE1C}"/>
                </a:ext>
              </a:extLst>
            </p:cNvPr>
            <p:cNvSpPr/>
            <p:nvPr/>
          </p:nvSpPr>
          <p:spPr>
            <a:xfrm>
              <a:off x="9087757" y="1294824"/>
              <a:ext cx="76200" cy="47625"/>
            </a:xfrm>
            <a:custGeom>
              <a:avLst/>
              <a:gdLst>
                <a:gd name="connsiteX0" fmla="*/ 7144 w 76200"/>
                <a:gd name="connsiteY0" fmla="*/ 7144 h 47625"/>
                <a:gd name="connsiteX1" fmla="*/ 17926 w 76200"/>
                <a:gd name="connsiteY1" fmla="*/ 7144 h 47625"/>
                <a:gd name="connsiteX2" fmla="*/ 26603 w 76200"/>
                <a:gd name="connsiteY2" fmla="*/ 36100 h 47625"/>
                <a:gd name="connsiteX3" fmla="*/ 26746 w 76200"/>
                <a:gd name="connsiteY3" fmla="*/ 36100 h 47625"/>
                <a:gd name="connsiteX4" fmla="*/ 34642 w 76200"/>
                <a:gd name="connsiteY4" fmla="*/ 7144 h 47625"/>
                <a:gd name="connsiteX5" fmla="*/ 46501 w 76200"/>
                <a:gd name="connsiteY5" fmla="*/ 7144 h 47625"/>
                <a:gd name="connsiteX6" fmla="*/ 55016 w 76200"/>
                <a:gd name="connsiteY6" fmla="*/ 36100 h 47625"/>
                <a:gd name="connsiteX7" fmla="*/ 55169 w 76200"/>
                <a:gd name="connsiteY7" fmla="*/ 36100 h 47625"/>
                <a:gd name="connsiteX8" fmla="*/ 63303 w 76200"/>
                <a:gd name="connsiteY8" fmla="*/ 7144 h 47625"/>
                <a:gd name="connsiteX9" fmla="*/ 73028 w 76200"/>
                <a:gd name="connsiteY9" fmla="*/ 7144 h 47625"/>
                <a:gd name="connsiteX10" fmla="*/ 61017 w 76200"/>
                <a:gd name="connsiteY10" fmla="*/ 46282 h 47625"/>
                <a:gd name="connsiteX11" fmla="*/ 49016 w 76200"/>
                <a:gd name="connsiteY11" fmla="*/ 46282 h 47625"/>
                <a:gd name="connsiteX12" fmla="*/ 40500 w 76200"/>
                <a:gd name="connsiteY12" fmla="*/ 16412 h 47625"/>
                <a:gd name="connsiteX13" fmla="*/ 40348 w 76200"/>
                <a:gd name="connsiteY13" fmla="*/ 16412 h 47625"/>
                <a:gd name="connsiteX14" fmla="*/ 31975 w 76200"/>
                <a:gd name="connsiteY14" fmla="*/ 46282 h 47625"/>
                <a:gd name="connsiteX15" fmla="*/ 20355 w 76200"/>
                <a:gd name="connsiteY15" fmla="*/ 462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200" h="47625">
                  <a:moveTo>
                    <a:pt x="7144" y="7144"/>
                  </a:moveTo>
                  <a:lnTo>
                    <a:pt x="17926" y="7144"/>
                  </a:lnTo>
                  <a:lnTo>
                    <a:pt x="26603" y="36100"/>
                  </a:lnTo>
                  <a:lnTo>
                    <a:pt x="26746" y="36100"/>
                  </a:lnTo>
                  <a:lnTo>
                    <a:pt x="34642" y="7144"/>
                  </a:lnTo>
                  <a:lnTo>
                    <a:pt x="46501" y="7144"/>
                  </a:lnTo>
                  <a:lnTo>
                    <a:pt x="55016" y="36100"/>
                  </a:lnTo>
                  <a:lnTo>
                    <a:pt x="55169" y="36100"/>
                  </a:lnTo>
                  <a:lnTo>
                    <a:pt x="63303" y="7144"/>
                  </a:lnTo>
                  <a:lnTo>
                    <a:pt x="73028" y="7144"/>
                  </a:lnTo>
                  <a:lnTo>
                    <a:pt x="61017" y="46282"/>
                  </a:lnTo>
                  <a:lnTo>
                    <a:pt x="49016" y="46282"/>
                  </a:lnTo>
                  <a:lnTo>
                    <a:pt x="40500" y="16412"/>
                  </a:lnTo>
                  <a:lnTo>
                    <a:pt x="40348" y="16412"/>
                  </a:lnTo>
                  <a:lnTo>
                    <a:pt x="31975" y="46282"/>
                  </a:lnTo>
                  <a:lnTo>
                    <a:pt x="20355" y="4628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1" name="Freeform: Shape 180">
              <a:extLst>
                <a:ext uri="{FF2B5EF4-FFF2-40B4-BE49-F238E27FC236}">
                  <a16:creationId xmlns:a16="http://schemas.microsoft.com/office/drawing/2014/main" id="{DEEA8D7F-8D66-4A9E-B4F8-4FF8BEF60676}"/>
                </a:ext>
              </a:extLst>
            </p:cNvPr>
            <p:cNvSpPr/>
            <p:nvPr/>
          </p:nvSpPr>
          <p:spPr>
            <a:xfrm>
              <a:off x="9158356" y="1293910"/>
              <a:ext cx="47625" cy="47625"/>
            </a:xfrm>
            <a:custGeom>
              <a:avLst/>
              <a:gdLst>
                <a:gd name="connsiteX0" fmla="*/ 41024 w 47625"/>
                <a:gd name="connsiteY0" fmla="*/ 44987 h 47625"/>
                <a:gd name="connsiteX1" fmla="*/ 27585 w 47625"/>
                <a:gd name="connsiteY1" fmla="*/ 48111 h 47625"/>
                <a:gd name="connsiteX2" fmla="*/ 7144 w 47625"/>
                <a:gd name="connsiteY2" fmla="*/ 27813 h 47625"/>
                <a:gd name="connsiteX3" fmla="*/ 25298 w 47625"/>
                <a:gd name="connsiteY3" fmla="*/ 7144 h 47625"/>
                <a:gd name="connsiteX4" fmla="*/ 43920 w 47625"/>
                <a:gd name="connsiteY4" fmla="*/ 30775 h 47625"/>
                <a:gd name="connsiteX5" fmla="*/ 16859 w 47625"/>
                <a:gd name="connsiteY5" fmla="*/ 30775 h 47625"/>
                <a:gd name="connsiteX6" fmla="*/ 28032 w 47625"/>
                <a:gd name="connsiteY6" fmla="*/ 40662 h 47625"/>
                <a:gd name="connsiteX7" fmla="*/ 41024 w 47625"/>
                <a:gd name="connsiteY7" fmla="*/ 36700 h 47625"/>
                <a:gd name="connsiteX8" fmla="*/ 41024 w 47625"/>
                <a:gd name="connsiteY8" fmla="*/ 44987 h 47625"/>
                <a:gd name="connsiteX9" fmla="*/ 34195 w 47625"/>
                <a:gd name="connsiteY9" fmla="*/ 23793 h 47625"/>
                <a:gd name="connsiteX10" fmla="*/ 25918 w 47625"/>
                <a:gd name="connsiteY10" fmla="*/ 14592 h 47625"/>
                <a:gd name="connsiteX11" fmla="*/ 16869 w 47625"/>
                <a:gd name="connsiteY11" fmla="*/ 23793 h 47625"/>
                <a:gd name="connsiteX12" fmla="*/ 34195 w 47625"/>
                <a:gd name="connsiteY12" fmla="*/ 2379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24" y="44987"/>
                  </a:moveTo>
                  <a:cubicBezTo>
                    <a:pt x="37290" y="47044"/>
                    <a:pt x="33052" y="48111"/>
                    <a:pt x="27585" y="48111"/>
                  </a:cubicBezTo>
                  <a:cubicBezTo>
                    <a:pt x="14678" y="48111"/>
                    <a:pt x="7144" y="40662"/>
                    <a:pt x="7144" y="27813"/>
                  </a:cubicBezTo>
                  <a:cubicBezTo>
                    <a:pt x="7144" y="16488"/>
                    <a:pt x="13135" y="7144"/>
                    <a:pt x="25298" y="7144"/>
                  </a:cubicBezTo>
                  <a:cubicBezTo>
                    <a:pt x="39805" y="7144"/>
                    <a:pt x="43920" y="17088"/>
                    <a:pt x="43920" y="30775"/>
                  </a:cubicBezTo>
                  <a:lnTo>
                    <a:pt x="16859" y="30775"/>
                  </a:lnTo>
                  <a:cubicBezTo>
                    <a:pt x="17317" y="37081"/>
                    <a:pt x="21727" y="40662"/>
                    <a:pt x="28032" y="40662"/>
                  </a:cubicBezTo>
                  <a:cubicBezTo>
                    <a:pt x="32985" y="40662"/>
                    <a:pt x="37224" y="38843"/>
                    <a:pt x="41024" y="36700"/>
                  </a:cubicBezTo>
                  <a:lnTo>
                    <a:pt x="41024" y="44987"/>
                  </a:lnTo>
                  <a:close/>
                  <a:moveTo>
                    <a:pt x="34195" y="23793"/>
                  </a:moveTo>
                  <a:cubicBezTo>
                    <a:pt x="33900" y="18850"/>
                    <a:pt x="31613" y="14592"/>
                    <a:pt x="25918" y="14592"/>
                  </a:cubicBezTo>
                  <a:cubicBezTo>
                    <a:pt x="20203" y="14592"/>
                    <a:pt x="17326" y="18545"/>
                    <a:pt x="16869" y="23793"/>
                  </a:cubicBezTo>
                  <a:lnTo>
                    <a:pt x="34195" y="237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2" name="Freeform: Shape 181">
              <a:extLst>
                <a:ext uri="{FF2B5EF4-FFF2-40B4-BE49-F238E27FC236}">
                  <a16:creationId xmlns:a16="http://schemas.microsoft.com/office/drawing/2014/main" id="{48B06D66-582C-4DA4-8D37-3E8D8842F6FE}"/>
                </a:ext>
              </a:extLst>
            </p:cNvPr>
            <p:cNvSpPr/>
            <p:nvPr/>
          </p:nvSpPr>
          <p:spPr>
            <a:xfrm>
              <a:off x="9204476" y="1277955"/>
              <a:ext cx="19050" cy="66675"/>
            </a:xfrm>
            <a:custGeom>
              <a:avLst/>
              <a:gdLst>
                <a:gd name="connsiteX0" fmla="*/ 7144 w 19050"/>
                <a:gd name="connsiteY0" fmla="*/ 7144 h 66675"/>
                <a:gd name="connsiteX1" fmla="*/ 17326 w 19050"/>
                <a:gd name="connsiteY1" fmla="*/ 7144 h 66675"/>
                <a:gd name="connsiteX2" fmla="*/ 17326 w 19050"/>
                <a:gd name="connsiteY2" fmla="*/ 16869 h 66675"/>
                <a:gd name="connsiteX3" fmla="*/ 7144 w 19050"/>
                <a:gd name="connsiteY3" fmla="*/ 16869 h 66675"/>
                <a:gd name="connsiteX4" fmla="*/ 7144 w 19050"/>
                <a:gd name="connsiteY4" fmla="*/ 7144 h 66675"/>
                <a:gd name="connsiteX5" fmla="*/ 7144 w 19050"/>
                <a:gd name="connsiteY5" fmla="*/ 24013 h 66675"/>
                <a:gd name="connsiteX6" fmla="*/ 17326 w 19050"/>
                <a:gd name="connsiteY6" fmla="*/ 24013 h 66675"/>
                <a:gd name="connsiteX7" fmla="*/ 17326 w 19050"/>
                <a:gd name="connsiteY7" fmla="*/ 63141 h 66675"/>
                <a:gd name="connsiteX8" fmla="*/ 7144 w 19050"/>
                <a:gd name="connsiteY8" fmla="*/ 63141 h 66675"/>
                <a:gd name="connsiteX9" fmla="*/ 7144 w 19050"/>
                <a:gd name="connsiteY9" fmla="*/ 2401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7144" y="7144"/>
                  </a:moveTo>
                  <a:lnTo>
                    <a:pt x="17326" y="7144"/>
                  </a:lnTo>
                  <a:lnTo>
                    <a:pt x="17326" y="16869"/>
                  </a:lnTo>
                  <a:lnTo>
                    <a:pt x="7144" y="16869"/>
                  </a:lnTo>
                  <a:lnTo>
                    <a:pt x="7144" y="7144"/>
                  </a:lnTo>
                  <a:close/>
                  <a:moveTo>
                    <a:pt x="7144" y="24013"/>
                  </a:moveTo>
                  <a:lnTo>
                    <a:pt x="17326" y="24013"/>
                  </a:lnTo>
                  <a:lnTo>
                    <a:pt x="17326" y="63141"/>
                  </a:lnTo>
                  <a:lnTo>
                    <a:pt x="7144" y="63141"/>
                  </a:lnTo>
                  <a:lnTo>
                    <a:pt x="7144" y="240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3" name="Freeform: Shape 182">
              <a:extLst>
                <a:ext uri="{FF2B5EF4-FFF2-40B4-BE49-F238E27FC236}">
                  <a16:creationId xmlns:a16="http://schemas.microsoft.com/office/drawing/2014/main" id="{67CEA22E-B0C8-4726-8A7D-B0630E1F5C79}"/>
                </a:ext>
              </a:extLst>
            </p:cNvPr>
            <p:cNvSpPr/>
            <p:nvPr/>
          </p:nvSpPr>
          <p:spPr>
            <a:xfrm>
              <a:off x="9224002" y="1294824"/>
              <a:ext cx="38100" cy="47625"/>
            </a:xfrm>
            <a:custGeom>
              <a:avLst/>
              <a:gdLst>
                <a:gd name="connsiteX0" fmla="*/ 7982 w 38100"/>
                <a:gd name="connsiteY0" fmla="*/ 7144 h 47625"/>
                <a:gd name="connsiteX1" fmla="*/ 38986 w 38100"/>
                <a:gd name="connsiteY1" fmla="*/ 7144 h 47625"/>
                <a:gd name="connsiteX2" fmla="*/ 38986 w 38100"/>
                <a:gd name="connsiteY2" fmla="*/ 15497 h 47625"/>
                <a:gd name="connsiteX3" fmla="*/ 19536 w 38100"/>
                <a:gd name="connsiteY3" fmla="*/ 38376 h 47625"/>
                <a:gd name="connsiteX4" fmla="*/ 39662 w 38100"/>
                <a:gd name="connsiteY4" fmla="*/ 38376 h 47625"/>
                <a:gd name="connsiteX5" fmla="*/ 39662 w 38100"/>
                <a:gd name="connsiteY5" fmla="*/ 46282 h 47625"/>
                <a:gd name="connsiteX6" fmla="*/ 7144 w 38100"/>
                <a:gd name="connsiteY6" fmla="*/ 46282 h 47625"/>
                <a:gd name="connsiteX7" fmla="*/ 7144 w 38100"/>
                <a:gd name="connsiteY7" fmla="*/ 37995 h 47625"/>
                <a:gd name="connsiteX8" fmla="*/ 26975 w 38100"/>
                <a:gd name="connsiteY8" fmla="*/ 15040 h 47625"/>
                <a:gd name="connsiteX9" fmla="*/ 7982 w 38100"/>
                <a:gd name="connsiteY9" fmla="*/ 1504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982" y="7144"/>
                  </a:moveTo>
                  <a:lnTo>
                    <a:pt x="38986" y="7144"/>
                  </a:lnTo>
                  <a:lnTo>
                    <a:pt x="38986" y="15497"/>
                  </a:lnTo>
                  <a:lnTo>
                    <a:pt x="19536" y="38376"/>
                  </a:lnTo>
                  <a:lnTo>
                    <a:pt x="39662" y="38376"/>
                  </a:lnTo>
                  <a:lnTo>
                    <a:pt x="39662" y="46282"/>
                  </a:lnTo>
                  <a:lnTo>
                    <a:pt x="7144" y="46282"/>
                  </a:lnTo>
                  <a:lnTo>
                    <a:pt x="7144" y="37995"/>
                  </a:lnTo>
                  <a:lnTo>
                    <a:pt x="26975" y="15040"/>
                  </a:lnTo>
                  <a:lnTo>
                    <a:pt x="7982" y="1504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4" name="Freeform: Shape 183">
              <a:extLst>
                <a:ext uri="{FF2B5EF4-FFF2-40B4-BE49-F238E27FC236}">
                  <a16:creationId xmlns:a16="http://schemas.microsoft.com/office/drawing/2014/main" id="{5B2ADBC0-B380-40E3-BE13-DC84B009B7D7}"/>
                </a:ext>
              </a:extLst>
            </p:cNvPr>
            <p:cNvSpPr/>
            <p:nvPr/>
          </p:nvSpPr>
          <p:spPr>
            <a:xfrm>
              <a:off x="9263150" y="1293910"/>
              <a:ext cx="47625" cy="47625"/>
            </a:xfrm>
            <a:custGeom>
              <a:avLst/>
              <a:gdLst>
                <a:gd name="connsiteX0" fmla="*/ 41034 w 47625"/>
                <a:gd name="connsiteY0" fmla="*/ 44987 h 47625"/>
                <a:gd name="connsiteX1" fmla="*/ 27585 w 47625"/>
                <a:gd name="connsiteY1" fmla="*/ 48111 h 47625"/>
                <a:gd name="connsiteX2" fmla="*/ 7144 w 47625"/>
                <a:gd name="connsiteY2" fmla="*/ 27813 h 47625"/>
                <a:gd name="connsiteX3" fmla="*/ 25308 w 47625"/>
                <a:gd name="connsiteY3" fmla="*/ 7144 h 47625"/>
                <a:gd name="connsiteX4" fmla="*/ 43929 w 47625"/>
                <a:gd name="connsiteY4" fmla="*/ 30775 h 47625"/>
                <a:gd name="connsiteX5" fmla="*/ 16869 w 47625"/>
                <a:gd name="connsiteY5" fmla="*/ 30775 h 47625"/>
                <a:gd name="connsiteX6" fmla="*/ 28051 w 47625"/>
                <a:gd name="connsiteY6" fmla="*/ 40662 h 47625"/>
                <a:gd name="connsiteX7" fmla="*/ 41034 w 47625"/>
                <a:gd name="connsiteY7" fmla="*/ 36700 h 47625"/>
                <a:gd name="connsiteX8" fmla="*/ 41034 w 47625"/>
                <a:gd name="connsiteY8" fmla="*/ 44987 h 47625"/>
                <a:gd name="connsiteX9" fmla="*/ 34204 w 47625"/>
                <a:gd name="connsiteY9" fmla="*/ 23793 h 47625"/>
                <a:gd name="connsiteX10" fmla="*/ 25908 w 47625"/>
                <a:gd name="connsiteY10" fmla="*/ 14592 h 47625"/>
                <a:gd name="connsiteX11" fmla="*/ 16869 w 47625"/>
                <a:gd name="connsiteY11" fmla="*/ 23793 h 47625"/>
                <a:gd name="connsiteX12" fmla="*/ 34204 w 47625"/>
                <a:gd name="connsiteY12" fmla="*/ 2379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34" y="44987"/>
                  </a:moveTo>
                  <a:cubicBezTo>
                    <a:pt x="37309" y="47044"/>
                    <a:pt x="33052" y="48111"/>
                    <a:pt x="27585" y="48111"/>
                  </a:cubicBezTo>
                  <a:cubicBezTo>
                    <a:pt x="14659" y="48111"/>
                    <a:pt x="7144" y="40662"/>
                    <a:pt x="7144" y="27813"/>
                  </a:cubicBezTo>
                  <a:cubicBezTo>
                    <a:pt x="7144" y="16488"/>
                    <a:pt x="13154" y="7144"/>
                    <a:pt x="25308" y="7144"/>
                  </a:cubicBezTo>
                  <a:cubicBezTo>
                    <a:pt x="39824" y="7144"/>
                    <a:pt x="43929" y="17088"/>
                    <a:pt x="43929" y="30775"/>
                  </a:cubicBezTo>
                  <a:lnTo>
                    <a:pt x="16869" y="30775"/>
                  </a:lnTo>
                  <a:cubicBezTo>
                    <a:pt x="17336" y="37081"/>
                    <a:pt x="21736" y="40662"/>
                    <a:pt x="28051" y="40662"/>
                  </a:cubicBezTo>
                  <a:cubicBezTo>
                    <a:pt x="32976" y="40662"/>
                    <a:pt x="37243" y="38843"/>
                    <a:pt x="41034" y="36700"/>
                  </a:cubicBezTo>
                  <a:lnTo>
                    <a:pt x="41034" y="44987"/>
                  </a:lnTo>
                  <a:close/>
                  <a:moveTo>
                    <a:pt x="34204" y="23793"/>
                  </a:moveTo>
                  <a:cubicBezTo>
                    <a:pt x="33890" y="18850"/>
                    <a:pt x="31623" y="14592"/>
                    <a:pt x="25908" y="14592"/>
                  </a:cubicBezTo>
                  <a:cubicBezTo>
                    <a:pt x="20212" y="14592"/>
                    <a:pt x="17336" y="18545"/>
                    <a:pt x="16869" y="23793"/>
                  </a:cubicBezTo>
                  <a:lnTo>
                    <a:pt x="34204" y="237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5" name="Freeform: Shape 184">
              <a:extLst>
                <a:ext uri="{FF2B5EF4-FFF2-40B4-BE49-F238E27FC236}">
                  <a16:creationId xmlns:a16="http://schemas.microsoft.com/office/drawing/2014/main" id="{A7122A2D-76DC-417D-8BB8-1D167E169EA9}"/>
                </a:ext>
              </a:extLst>
            </p:cNvPr>
            <p:cNvSpPr/>
            <p:nvPr/>
          </p:nvSpPr>
          <p:spPr>
            <a:xfrm>
              <a:off x="9309260" y="1293919"/>
              <a:ext cx="28575" cy="47625"/>
            </a:xfrm>
            <a:custGeom>
              <a:avLst/>
              <a:gdLst>
                <a:gd name="connsiteX0" fmla="*/ 7144 w 28575"/>
                <a:gd name="connsiteY0" fmla="*/ 8049 h 47625"/>
                <a:gd name="connsiteX1" fmla="*/ 16183 w 28575"/>
                <a:gd name="connsiteY1" fmla="*/ 8049 h 47625"/>
                <a:gd name="connsiteX2" fmla="*/ 16183 w 28575"/>
                <a:gd name="connsiteY2" fmla="*/ 16945 h 47625"/>
                <a:gd name="connsiteX3" fmla="*/ 16355 w 28575"/>
                <a:gd name="connsiteY3" fmla="*/ 16945 h 47625"/>
                <a:gd name="connsiteX4" fmla="*/ 27070 w 28575"/>
                <a:gd name="connsiteY4" fmla="*/ 7144 h 47625"/>
                <a:gd name="connsiteX5" fmla="*/ 30175 w 28575"/>
                <a:gd name="connsiteY5" fmla="*/ 7449 h 47625"/>
                <a:gd name="connsiteX6" fmla="*/ 30175 w 28575"/>
                <a:gd name="connsiteY6" fmla="*/ 17716 h 47625"/>
                <a:gd name="connsiteX7" fmla="*/ 25622 w 28575"/>
                <a:gd name="connsiteY7" fmla="*/ 16878 h 47625"/>
                <a:gd name="connsiteX8" fmla="*/ 17336 w 28575"/>
                <a:gd name="connsiteY8" fmla="*/ 32833 h 47625"/>
                <a:gd name="connsiteX9" fmla="*/ 17336 w 28575"/>
                <a:gd name="connsiteY9" fmla="*/ 47196 h 47625"/>
                <a:gd name="connsiteX10" fmla="*/ 7144 w 28575"/>
                <a:gd name="connsiteY10" fmla="*/ 47196 h 47625"/>
                <a:gd name="connsiteX11" fmla="*/ 7144 w 28575"/>
                <a:gd name="connsiteY11" fmla="*/ 804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47625">
                  <a:moveTo>
                    <a:pt x="7144" y="8049"/>
                  </a:moveTo>
                  <a:lnTo>
                    <a:pt x="16183" y="8049"/>
                  </a:lnTo>
                  <a:lnTo>
                    <a:pt x="16183" y="16945"/>
                  </a:lnTo>
                  <a:lnTo>
                    <a:pt x="16355" y="16945"/>
                  </a:lnTo>
                  <a:cubicBezTo>
                    <a:pt x="16802" y="13297"/>
                    <a:pt x="20984" y="7144"/>
                    <a:pt x="27070" y="7144"/>
                  </a:cubicBezTo>
                  <a:cubicBezTo>
                    <a:pt x="28051" y="7144"/>
                    <a:pt x="29118" y="7144"/>
                    <a:pt x="30175" y="7449"/>
                  </a:cubicBezTo>
                  <a:lnTo>
                    <a:pt x="30175" y="17716"/>
                  </a:lnTo>
                  <a:cubicBezTo>
                    <a:pt x="29261" y="17174"/>
                    <a:pt x="27451" y="16878"/>
                    <a:pt x="25622" y="16878"/>
                  </a:cubicBezTo>
                  <a:cubicBezTo>
                    <a:pt x="17336" y="16878"/>
                    <a:pt x="17336" y="27213"/>
                    <a:pt x="17336" y="32833"/>
                  </a:cubicBezTo>
                  <a:lnTo>
                    <a:pt x="17336" y="47196"/>
                  </a:lnTo>
                  <a:lnTo>
                    <a:pt x="7144" y="47196"/>
                  </a:lnTo>
                  <a:lnTo>
                    <a:pt x="7144" y="804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6" name="Freeform: Shape 185">
              <a:extLst>
                <a:ext uri="{FF2B5EF4-FFF2-40B4-BE49-F238E27FC236}">
                  <a16:creationId xmlns:a16="http://schemas.microsoft.com/office/drawing/2014/main" id="{C96212DE-1F99-425C-966C-1D0353DF04AF}"/>
                </a:ext>
              </a:extLst>
            </p:cNvPr>
            <p:cNvSpPr/>
            <p:nvPr/>
          </p:nvSpPr>
          <p:spPr>
            <a:xfrm>
              <a:off x="9357467" y="1280908"/>
              <a:ext cx="66675" cy="66675"/>
            </a:xfrm>
            <a:custGeom>
              <a:avLst/>
              <a:gdLst>
                <a:gd name="connsiteX0" fmla="*/ 27804 w 66675"/>
                <a:gd name="connsiteY0" fmla="*/ 7144 h 66675"/>
                <a:gd name="connsiteX1" fmla="*/ 39805 w 66675"/>
                <a:gd name="connsiteY1" fmla="*/ 7144 h 66675"/>
                <a:gd name="connsiteX2" fmla="*/ 60636 w 66675"/>
                <a:gd name="connsiteY2" fmla="*/ 60188 h 66675"/>
                <a:gd name="connsiteX3" fmla="*/ 48854 w 66675"/>
                <a:gd name="connsiteY3" fmla="*/ 60188 h 66675"/>
                <a:gd name="connsiteX4" fmla="*/ 44291 w 66675"/>
                <a:gd name="connsiteY4" fmla="*/ 48025 h 66675"/>
                <a:gd name="connsiteX5" fmla="*/ 22793 w 66675"/>
                <a:gd name="connsiteY5" fmla="*/ 48025 h 66675"/>
                <a:gd name="connsiteX6" fmla="*/ 18155 w 66675"/>
                <a:gd name="connsiteY6" fmla="*/ 60188 h 66675"/>
                <a:gd name="connsiteX7" fmla="*/ 7144 w 66675"/>
                <a:gd name="connsiteY7" fmla="*/ 60188 h 66675"/>
                <a:gd name="connsiteX8" fmla="*/ 27804 w 66675"/>
                <a:gd name="connsiteY8" fmla="*/ 7144 h 66675"/>
                <a:gd name="connsiteX9" fmla="*/ 33661 w 66675"/>
                <a:gd name="connsiteY9" fmla="*/ 17783 h 66675"/>
                <a:gd name="connsiteX10" fmla="*/ 33509 w 66675"/>
                <a:gd name="connsiteY10" fmla="*/ 17783 h 66675"/>
                <a:gd name="connsiteX11" fmla="*/ 25822 w 66675"/>
                <a:gd name="connsiteY11" fmla="*/ 39672 h 66675"/>
                <a:gd name="connsiteX12" fmla="*/ 41338 w 66675"/>
                <a:gd name="connsiteY12" fmla="*/ 39672 h 66675"/>
                <a:gd name="connsiteX13" fmla="*/ 33661 w 66675"/>
                <a:gd name="connsiteY13" fmla="*/ 1778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75" h="66675">
                  <a:moveTo>
                    <a:pt x="27804" y="7144"/>
                  </a:moveTo>
                  <a:lnTo>
                    <a:pt x="39805" y="7144"/>
                  </a:lnTo>
                  <a:lnTo>
                    <a:pt x="60636" y="60188"/>
                  </a:lnTo>
                  <a:lnTo>
                    <a:pt x="48854" y="60188"/>
                  </a:lnTo>
                  <a:lnTo>
                    <a:pt x="44291" y="48025"/>
                  </a:lnTo>
                  <a:lnTo>
                    <a:pt x="22793" y="48025"/>
                  </a:lnTo>
                  <a:lnTo>
                    <a:pt x="18155" y="60188"/>
                  </a:lnTo>
                  <a:lnTo>
                    <a:pt x="7144" y="60188"/>
                  </a:lnTo>
                  <a:lnTo>
                    <a:pt x="27804" y="7144"/>
                  </a:lnTo>
                  <a:close/>
                  <a:moveTo>
                    <a:pt x="33661" y="17783"/>
                  </a:moveTo>
                  <a:lnTo>
                    <a:pt x="33509" y="17783"/>
                  </a:lnTo>
                  <a:lnTo>
                    <a:pt x="25822" y="39672"/>
                  </a:lnTo>
                  <a:lnTo>
                    <a:pt x="41338" y="39672"/>
                  </a:lnTo>
                  <a:lnTo>
                    <a:pt x="33661" y="177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7" name="Freeform: Shape 186">
              <a:extLst>
                <a:ext uri="{FF2B5EF4-FFF2-40B4-BE49-F238E27FC236}">
                  <a16:creationId xmlns:a16="http://schemas.microsoft.com/office/drawing/2014/main" id="{350E8B58-768D-4457-A39A-2B0065A411A8}"/>
                </a:ext>
              </a:extLst>
            </p:cNvPr>
            <p:cNvSpPr/>
            <p:nvPr/>
          </p:nvSpPr>
          <p:spPr>
            <a:xfrm>
              <a:off x="9418255" y="1293919"/>
              <a:ext cx="28575" cy="47625"/>
            </a:xfrm>
            <a:custGeom>
              <a:avLst/>
              <a:gdLst>
                <a:gd name="connsiteX0" fmla="*/ 7144 w 28575"/>
                <a:gd name="connsiteY0" fmla="*/ 8049 h 47625"/>
                <a:gd name="connsiteX1" fmla="*/ 16183 w 28575"/>
                <a:gd name="connsiteY1" fmla="*/ 8049 h 47625"/>
                <a:gd name="connsiteX2" fmla="*/ 16183 w 28575"/>
                <a:gd name="connsiteY2" fmla="*/ 16945 h 47625"/>
                <a:gd name="connsiteX3" fmla="*/ 16345 w 28575"/>
                <a:gd name="connsiteY3" fmla="*/ 16945 h 47625"/>
                <a:gd name="connsiteX4" fmla="*/ 27060 w 28575"/>
                <a:gd name="connsiteY4" fmla="*/ 7144 h 47625"/>
                <a:gd name="connsiteX5" fmla="*/ 30175 w 28575"/>
                <a:gd name="connsiteY5" fmla="*/ 7449 h 47625"/>
                <a:gd name="connsiteX6" fmla="*/ 30175 w 28575"/>
                <a:gd name="connsiteY6" fmla="*/ 17716 h 47625"/>
                <a:gd name="connsiteX7" fmla="*/ 25613 w 28575"/>
                <a:gd name="connsiteY7" fmla="*/ 16878 h 47625"/>
                <a:gd name="connsiteX8" fmla="*/ 17335 w 28575"/>
                <a:gd name="connsiteY8" fmla="*/ 32833 h 47625"/>
                <a:gd name="connsiteX9" fmla="*/ 17335 w 28575"/>
                <a:gd name="connsiteY9" fmla="*/ 47196 h 47625"/>
                <a:gd name="connsiteX10" fmla="*/ 7153 w 28575"/>
                <a:gd name="connsiteY10" fmla="*/ 47196 h 47625"/>
                <a:gd name="connsiteX11" fmla="*/ 7153 w 28575"/>
                <a:gd name="connsiteY11" fmla="*/ 804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47625">
                  <a:moveTo>
                    <a:pt x="7144" y="8049"/>
                  </a:moveTo>
                  <a:lnTo>
                    <a:pt x="16183" y="8049"/>
                  </a:lnTo>
                  <a:lnTo>
                    <a:pt x="16183" y="16945"/>
                  </a:lnTo>
                  <a:lnTo>
                    <a:pt x="16345" y="16945"/>
                  </a:lnTo>
                  <a:cubicBezTo>
                    <a:pt x="16793" y="13297"/>
                    <a:pt x="20964" y="7144"/>
                    <a:pt x="27060" y="7144"/>
                  </a:cubicBezTo>
                  <a:cubicBezTo>
                    <a:pt x="28051" y="7144"/>
                    <a:pt x="29118" y="7144"/>
                    <a:pt x="30175" y="7449"/>
                  </a:cubicBezTo>
                  <a:lnTo>
                    <a:pt x="30175" y="17716"/>
                  </a:lnTo>
                  <a:cubicBezTo>
                    <a:pt x="29251" y="17174"/>
                    <a:pt x="27441" y="16878"/>
                    <a:pt x="25613" y="16878"/>
                  </a:cubicBezTo>
                  <a:cubicBezTo>
                    <a:pt x="17335" y="16878"/>
                    <a:pt x="17335" y="27213"/>
                    <a:pt x="17335" y="32833"/>
                  </a:cubicBezTo>
                  <a:lnTo>
                    <a:pt x="17335" y="47196"/>
                  </a:lnTo>
                  <a:lnTo>
                    <a:pt x="7153" y="47196"/>
                  </a:lnTo>
                  <a:lnTo>
                    <a:pt x="7153" y="804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8" name="Freeform: Shape 187">
              <a:extLst>
                <a:ext uri="{FF2B5EF4-FFF2-40B4-BE49-F238E27FC236}">
                  <a16:creationId xmlns:a16="http://schemas.microsoft.com/office/drawing/2014/main" id="{88C0FEFD-4FAD-4CE0-B40A-0B973F325BCE}"/>
                </a:ext>
              </a:extLst>
            </p:cNvPr>
            <p:cNvSpPr/>
            <p:nvPr/>
          </p:nvSpPr>
          <p:spPr>
            <a:xfrm>
              <a:off x="9448573" y="1293919"/>
              <a:ext cx="66675" cy="47625"/>
            </a:xfrm>
            <a:custGeom>
              <a:avLst/>
              <a:gdLst>
                <a:gd name="connsiteX0" fmla="*/ 7144 w 66675"/>
                <a:gd name="connsiteY0" fmla="*/ 8049 h 47625"/>
                <a:gd name="connsiteX1" fmla="*/ 16640 w 66675"/>
                <a:gd name="connsiteY1" fmla="*/ 8049 h 47625"/>
                <a:gd name="connsiteX2" fmla="*/ 16640 w 66675"/>
                <a:gd name="connsiteY2" fmla="*/ 13525 h 47625"/>
                <a:gd name="connsiteX3" fmla="*/ 16783 w 66675"/>
                <a:gd name="connsiteY3" fmla="*/ 13525 h 47625"/>
                <a:gd name="connsiteX4" fmla="*/ 28432 w 66675"/>
                <a:gd name="connsiteY4" fmla="*/ 7144 h 47625"/>
                <a:gd name="connsiteX5" fmla="*/ 39976 w 66675"/>
                <a:gd name="connsiteY5" fmla="*/ 14068 h 47625"/>
                <a:gd name="connsiteX6" fmla="*/ 52207 w 66675"/>
                <a:gd name="connsiteY6" fmla="*/ 7144 h 47625"/>
                <a:gd name="connsiteX7" fmla="*/ 64608 w 66675"/>
                <a:gd name="connsiteY7" fmla="*/ 22498 h 47625"/>
                <a:gd name="connsiteX8" fmla="*/ 64608 w 66675"/>
                <a:gd name="connsiteY8" fmla="*/ 47187 h 47625"/>
                <a:gd name="connsiteX9" fmla="*/ 54426 w 66675"/>
                <a:gd name="connsiteY9" fmla="*/ 47187 h 47625"/>
                <a:gd name="connsiteX10" fmla="*/ 54426 w 66675"/>
                <a:gd name="connsiteY10" fmla="*/ 23860 h 47625"/>
                <a:gd name="connsiteX11" fmla="*/ 48568 w 66675"/>
                <a:gd name="connsiteY11" fmla="*/ 15040 h 47625"/>
                <a:gd name="connsiteX12" fmla="*/ 40967 w 66675"/>
                <a:gd name="connsiteY12" fmla="*/ 28175 h 47625"/>
                <a:gd name="connsiteX13" fmla="*/ 40967 w 66675"/>
                <a:gd name="connsiteY13" fmla="*/ 47177 h 47625"/>
                <a:gd name="connsiteX14" fmla="*/ 30785 w 66675"/>
                <a:gd name="connsiteY14" fmla="*/ 47177 h 47625"/>
                <a:gd name="connsiteX15" fmla="*/ 30785 w 66675"/>
                <a:gd name="connsiteY15" fmla="*/ 23860 h 47625"/>
                <a:gd name="connsiteX16" fmla="*/ 24946 w 66675"/>
                <a:gd name="connsiteY16" fmla="*/ 15040 h 47625"/>
                <a:gd name="connsiteX17" fmla="*/ 17335 w 66675"/>
                <a:gd name="connsiteY17" fmla="*/ 28175 h 47625"/>
                <a:gd name="connsiteX18" fmla="*/ 17335 w 66675"/>
                <a:gd name="connsiteY18" fmla="*/ 47177 h 47625"/>
                <a:gd name="connsiteX19" fmla="*/ 7163 w 66675"/>
                <a:gd name="connsiteY19" fmla="*/ 47177 h 47625"/>
                <a:gd name="connsiteX20" fmla="*/ 7163 w 66675"/>
                <a:gd name="connsiteY20" fmla="*/ 804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675" h="47625">
                  <a:moveTo>
                    <a:pt x="7144" y="8049"/>
                  </a:moveTo>
                  <a:lnTo>
                    <a:pt x="16640" y="8049"/>
                  </a:lnTo>
                  <a:lnTo>
                    <a:pt x="16640" y="13525"/>
                  </a:lnTo>
                  <a:lnTo>
                    <a:pt x="16783" y="13525"/>
                  </a:lnTo>
                  <a:cubicBezTo>
                    <a:pt x="19993" y="8734"/>
                    <a:pt x="24613" y="7144"/>
                    <a:pt x="28432" y="7144"/>
                  </a:cubicBezTo>
                  <a:cubicBezTo>
                    <a:pt x="33890" y="7144"/>
                    <a:pt x="37776" y="9192"/>
                    <a:pt x="39976" y="14068"/>
                  </a:cubicBezTo>
                  <a:cubicBezTo>
                    <a:pt x="42329" y="9344"/>
                    <a:pt x="47415" y="7144"/>
                    <a:pt x="52207" y="7144"/>
                  </a:cubicBezTo>
                  <a:cubicBezTo>
                    <a:pt x="61865" y="7144"/>
                    <a:pt x="64608" y="13754"/>
                    <a:pt x="64608" y="22498"/>
                  </a:cubicBezTo>
                  <a:lnTo>
                    <a:pt x="64608" y="47187"/>
                  </a:lnTo>
                  <a:lnTo>
                    <a:pt x="54426" y="47187"/>
                  </a:lnTo>
                  <a:lnTo>
                    <a:pt x="54426" y="23860"/>
                  </a:lnTo>
                  <a:cubicBezTo>
                    <a:pt x="54426" y="20212"/>
                    <a:pt x="54426" y="15040"/>
                    <a:pt x="48568" y="15040"/>
                  </a:cubicBezTo>
                  <a:cubicBezTo>
                    <a:pt x="41796" y="15040"/>
                    <a:pt x="40967" y="23089"/>
                    <a:pt x="40967" y="28175"/>
                  </a:cubicBezTo>
                  <a:lnTo>
                    <a:pt x="40967" y="47177"/>
                  </a:lnTo>
                  <a:lnTo>
                    <a:pt x="30785" y="47177"/>
                  </a:lnTo>
                  <a:lnTo>
                    <a:pt x="30785" y="23860"/>
                  </a:lnTo>
                  <a:cubicBezTo>
                    <a:pt x="30785" y="20212"/>
                    <a:pt x="30785" y="15040"/>
                    <a:pt x="24946" y="15040"/>
                  </a:cubicBezTo>
                  <a:cubicBezTo>
                    <a:pt x="18183" y="15040"/>
                    <a:pt x="17335" y="23089"/>
                    <a:pt x="17335" y="28175"/>
                  </a:cubicBezTo>
                  <a:lnTo>
                    <a:pt x="17335" y="47177"/>
                  </a:lnTo>
                  <a:lnTo>
                    <a:pt x="7163" y="47177"/>
                  </a:lnTo>
                  <a:lnTo>
                    <a:pt x="7163" y="804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89" name="Freeform: Shape 188">
              <a:extLst>
                <a:ext uri="{FF2B5EF4-FFF2-40B4-BE49-F238E27FC236}">
                  <a16:creationId xmlns:a16="http://schemas.microsoft.com/office/drawing/2014/main" id="{686845DD-FEC7-4FBD-8A3C-854C034F1BDE}"/>
                </a:ext>
              </a:extLst>
            </p:cNvPr>
            <p:cNvSpPr/>
            <p:nvPr/>
          </p:nvSpPr>
          <p:spPr>
            <a:xfrm>
              <a:off x="9514924" y="1293910"/>
              <a:ext cx="47625" cy="47625"/>
            </a:xfrm>
            <a:custGeom>
              <a:avLst/>
              <a:gdLst>
                <a:gd name="connsiteX0" fmla="*/ 41034 w 47625"/>
                <a:gd name="connsiteY0" fmla="*/ 44987 h 47625"/>
                <a:gd name="connsiteX1" fmla="*/ 27584 w 47625"/>
                <a:gd name="connsiteY1" fmla="*/ 48111 h 47625"/>
                <a:gd name="connsiteX2" fmla="*/ 7144 w 47625"/>
                <a:gd name="connsiteY2" fmla="*/ 27813 h 47625"/>
                <a:gd name="connsiteX3" fmla="*/ 25298 w 47625"/>
                <a:gd name="connsiteY3" fmla="*/ 7144 h 47625"/>
                <a:gd name="connsiteX4" fmla="*/ 43910 w 47625"/>
                <a:gd name="connsiteY4" fmla="*/ 30775 h 47625"/>
                <a:gd name="connsiteX5" fmla="*/ 16850 w 47625"/>
                <a:gd name="connsiteY5" fmla="*/ 30775 h 47625"/>
                <a:gd name="connsiteX6" fmla="*/ 28032 w 47625"/>
                <a:gd name="connsiteY6" fmla="*/ 40662 h 47625"/>
                <a:gd name="connsiteX7" fmla="*/ 41024 w 47625"/>
                <a:gd name="connsiteY7" fmla="*/ 36700 h 47625"/>
                <a:gd name="connsiteX8" fmla="*/ 41024 w 47625"/>
                <a:gd name="connsiteY8" fmla="*/ 44987 h 47625"/>
                <a:gd name="connsiteX9" fmla="*/ 34195 w 47625"/>
                <a:gd name="connsiteY9" fmla="*/ 23793 h 47625"/>
                <a:gd name="connsiteX10" fmla="*/ 25908 w 47625"/>
                <a:gd name="connsiteY10" fmla="*/ 14592 h 47625"/>
                <a:gd name="connsiteX11" fmla="*/ 16859 w 47625"/>
                <a:gd name="connsiteY11" fmla="*/ 23793 h 47625"/>
                <a:gd name="connsiteX12" fmla="*/ 34195 w 47625"/>
                <a:gd name="connsiteY12" fmla="*/ 2379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34" y="44987"/>
                  </a:moveTo>
                  <a:cubicBezTo>
                    <a:pt x="37309" y="47044"/>
                    <a:pt x="33061" y="48111"/>
                    <a:pt x="27584" y="48111"/>
                  </a:cubicBezTo>
                  <a:cubicBezTo>
                    <a:pt x="14668" y="48111"/>
                    <a:pt x="7144" y="40662"/>
                    <a:pt x="7144" y="27813"/>
                  </a:cubicBezTo>
                  <a:cubicBezTo>
                    <a:pt x="7144" y="16488"/>
                    <a:pt x="13144" y="7144"/>
                    <a:pt x="25298" y="7144"/>
                  </a:cubicBezTo>
                  <a:cubicBezTo>
                    <a:pt x="39814" y="7144"/>
                    <a:pt x="43910" y="17088"/>
                    <a:pt x="43910" y="30775"/>
                  </a:cubicBezTo>
                  <a:lnTo>
                    <a:pt x="16850" y="30775"/>
                  </a:lnTo>
                  <a:cubicBezTo>
                    <a:pt x="17316" y="37081"/>
                    <a:pt x="21717" y="40662"/>
                    <a:pt x="28032" y="40662"/>
                  </a:cubicBezTo>
                  <a:cubicBezTo>
                    <a:pt x="32975" y="40662"/>
                    <a:pt x="37233" y="38843"/>
                    <a:pt x="41024" y="36700"/>
                  </a:cubicBezTo>
                  <a:lnTo>
                    <a:pt x="41024" y="44987"/>
                  </a:lnTo>
                  <a:close/>
                  <a:moveTo>
                    <a:pt x="34195" y="23793"/>
                  </a:moveTo>
                  <a:cubicBezTo>
                    <a:pt x="33880" y="18850"/>
                    <a:pt x="31613" y="14592"/>
                    <a:pt x="25908" y="14592"/>
                  </a:cubicBezTo>
                  <a:cubicBezTo>
                    <a:pt x="20212" y="14592"/>
                    <a:pt x="17326" y="18545"/>
                    <a:pt x="16859" y="23793"/>
                  </a:cubicBezTo>
                  <a:lnTo>
                    <a:pt x="34195" y="237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0" name="Freeform: Shape 189">
              <a:extLst>
                <a:ext uri="{FF2B5EF4-FFF2-40B4-BE49-F238E27FC236}">
                  <a16:creationId xmlns:a16="http://schemas.microsoft.com/office/drawing/2014/main" id="{00538E50-DA0E-41CF-AD50-CED5568C7998}"/>
                </a:ext>
              </a:extLst>
            </p:cNvPr>
            <p:cNvSpPr/>
            <p:nvPr/>
          </p:nvSpPr>
          <p:spPr>
            <a:xfrm>
              <a:off x="9558311" y="1293910"/>
              <a:ext cx="47625" cy="47625"/>
            </a:xfrm>
            <a:custGeom>
              <a:avLst/>
              <a:gdLst>
                <a:gd name="connsiteX0" fmla="*/ 41034 w 47625"/>
                <a:gd name="connsiteY0" fmla="*/ 44987 h 47625"/>
                <a:gd name="connsiteX1" fmla="*/ 27584 w 47625"/>
                <a:gd name="connsiteY1" fmla="*/ 48111 h 47625"/>
                <a:gd name="connsiteX2" fmla="*/ 7144 w 47625"/>
                <a:gd name="connsiteY2" fmla="*/ 27813 h 47625"/>
                <a:gd name="connsiteX3" fmla="*/ 25298 w 47625"/>
                <a:gd name="connsiteY3" fmla="*/ 7144 h 47625"/>
                <a:gd name="connsiteX4" fmla="*/ 43929 w 47625"/>
                <a:gd name="connsiteY4" fmla="*/ 30775 h 47625"/>
                <a:gd name="connsiteX5" fmla="*/ 16859 w 47625"/>
                <a:gd name="connsiteY5" fmla="*/ 30775 h 47625"/>
                <a:gd name="connsiteX6" fmla="*/ 28032 w 47625"/>
                <a:gd name="connsiteY6" fmla="*/ 40662 h 47625"/>
                <a:gd name="connsiteX7" fmla="*/ 41024 w 47625"/>
                <a:gd name="connsiteY7" fmla="*/ 36700 h 47625"/>
                <a:gd name="connsiteX8" fmla="*/ 41024 w 47625"/>
                <a:gd name="connsiteY8" fmla="*/ 44987 h 47625"/>
                <a:gd name="connsiteX9" fmla="*/ 34195 w 47625"/>
                <a:gd name="connsiteY9" fmla="*/ 23793 h 47625"/>
                <a:gd name="connsiteX10" fmla="*/ 25908 w 47625"/>
                <a:gd name="connsiteY10" fmla="*/ 14592 h 47625"/>
                <a:gd name="connsiteX11" fmla="*/ 16869 w 47625"/>
                <a:gd name="connsiteY11" fmla="*/ 23793 h 47625"/>
                <a:gd name="connsiteX12" fmla="*/ 34195 w 47625"/>
                <a:gd name="connsiteY12" fmla="*/ 2379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34" y="44987"/>
                  </a:moveTo>
                  <a:cubicBezTo>
                    <a:pt x="37319" y="47044"/>
                    <a:pt x="33071" y="48111"/>
                    <a:pt x="27584" y="48111"/>
                  </a:cubicBezTo>
                  <a:cubicBezTo>
                    <a:pt x="14678" y="48111"/>
                    <a:pt x="7144" y="40662"/>
                    <a:pt x="7144" y="27813"/>
                  </a:cubicBezTo>
                  <a:cubicBezTo>
                    <a:pt x="7144" y="16488"/>
                    <a:pt x="13135" y="7144"/>
                    <a:pt x="25298" y="7144"/>
                  </a:cubicBezTo>
                  <a:cubicBezTo>
                    <a:pt x="39805" y="7144"/>
                    <a:pt x="43929" y="17088"/>
                    <a:pt x="43929" y="30775"/>
                  </a:cubicBezTo>
                  <a:lnTo>
                    <a:pt x="16859" y="30775"/>
                  </a:lnTo>
                  <a:cubicBezTo>
                    <a:pt x="17326" y="37081"/>
                    <a:pt x="21736" y="40662"/>
                    <a:pt x="28032" y="40662"/>
                  </a:cubicBezTo>
                  <a:cubicBezTo>
                    <a:pt x="32976" y="40662"/>
                    <a:pt x="37233" y="38843"/>
                    <a:pt x="41024" y="36700"/>
                  </a:cubicBezTo>
                  <a:lnTo>
                    <a:pt x="41024" y="44987"/>
                  </a:lnTo>
                  <a:close/>
                  <a:moveTo>
                    <a:pt x="34195" y="23793"/>
                  </a:moveTo>
                  <a:cubicBezTo>
                    <a:pt x="33900" y="18850"/>
                    <a:pt x="31613" y="14592"/>
                    <a:pt x="25908" y="14592"/>
                  </a:cubicBezTo>
                  <a:cubicBezTo>
                    <a:pt x="20203" y="14592"/>
                    <a:pt x="17336" y="18545"/>
                    <a:pt x="16869" y="23793"/>
                  </a:cubicBezTo>
                  <a:lnTo>
                    <a:pt x="34195" y="237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1" name="Freeform: Shape 190">
              <a:extLst>
                <a:ext uri="{FF2B5EF4-FFF2-40B4-BE49-F238E27FC236}">
                  <a16:creationId xmlns:a16="http://schemas.microsoft.com/office/drawing/2014/main" id="{97749AED-B6DA-4A12-83D2-302806024E03}"/>
                </a:ext>
              </a:extLst>
            </p:cNvPr>
            <p:cNvSpPr/>
            <p:nvPr/>
          </p:nvSpPr>
          <p:spPr>
            <a:xfrm>
              <a:off x="8961750" y="1385740"/>
              <a:ext cx="66675" cy="66675"/>
            </a:xfrm>
            <a:custGeom>
              <a:avLst/>
              <a:gdLst>
                <a:gd name="connsiteX0" fmla="*/ 27803 w 66675"/>
                <a:gd name="connsiteY0" fmla="*/ 7144 h 66675"/>
                <a:gd name="connsiteX1" fmla="*/ 39814 w 66675"/>
                <a:gd name="connsiteY1" fmla="*/ 7144 h 66675"/>
                <a:gd name="connsiteX2" fmla="*/ 60655 w 66675"/>
                <a:gd name="connsiteY2" fmla="*/ 60188 h 66675"/>
                <a:gd name="connsiteX3" fmla="*/ 48863 w 66675"/>
                <a:gd name="connsiteY3" fmla="*/ 60188 h 66675"/>
                <a:gd name="connsiteX4" fmla="*/ 44310 w 66675"/>
                <a:gd name="connsiteY4" fmla="*/ 48025 h 66675"/>
                <a:gd name="connsiteX5" fmla="*/ 22793 w 66675"/>
                <a:gd name="connsiteY5" fmla="*/ 48025 h 66675"/>
                <a:gd name="connsiteX6" fmla="*/ 18164 w 66675"/>
                <a:gd name="connsiteY6" fmla="*/ 60188 h 66675"/>
                <a:gd name="connsiteX7" fmla="*/ 7144 w 66675"/>
                <a:gd name="connsiteY7" fmla="*/ 60188 h 66675"/>
                <a:gd name="connsiteX8" fmla="*/ 27803 w 66675"/>
                <a:gd name="connsiteY8" fmla="*/ 7144 h 66675"/>
                <a:gd name="connsiteX9" fmla="*/ 33671 w 66675"/>
                <a:gd name="connsiteY9" fmla="*/ 17783 h 66675"/>
                <a:gd name="connsiteX10" fmla="*/ 33499 w 66675"/>
                <a:gd name="connsiteY10" fmla="*/ 17783 h 66675"/>
                <a:gd name="connsiteX11" fmla="*/ 25832 w 66675"/>
                <a:gd name="connsiteY11" fmla="*/ 39672 h 66675"/>
                <a:gd name="connsiteX12" fmla="*/ 41329 w 66675"/>
                <a:gd name="connsiteY12" fmla="*/ 39672 h 66675"/>
                <a:gd name="connsiteX13" fmla="*/ 33671 w 66675"/>
                <a:gd name="connsiteY13" fmla="*/ 1778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75" h="66675">
                  <a:moveTo>
                    <a:pt x="27803" y="7144"/>
                  </a:moveTo>
                  <a:lnTo>
                    <a:pt x="39814" y="7144"/>
                  </a:lnTo>
                  <a:lnTo>
                    <a:pt x="60655" y="60188"/>
                  </a:lnTo>
                  <a:lnTo>
                    <a:pt x="48863" y="60188"/>
                  </a:lnTo>
                  <a:lnTo>
                    <a:pt x="44310" y="48025"/>
                  </a:lnTo>
                  <a:lnTo>
                    <a:pt x="22793" y="48025"/>
                  </a:lnTo>
                  <a:lnTo>
                    <a:pt x="18164" y="60188"/>
                  </a:lnTo>
                  <a:lnTo>
                    <a:pt x="7144" y="60188"/>
                  </a:lnTo>
                  <a:lnTo>
                    <a:pt x="27803" y="7144"/>
                  </a:lnTo>
                  <a:close/>
                  <a:moveTo>
                    <a:pt x="33671" y="17783"/>
                  </a:moveTo>
                  <a:lnTo>
                    <a:pt x="33499" y="17783"/>
                  </a:lnTo>
                  <a:lnTo>
                    <a:pt x="25832" y="39672"/>
                  </a:lnTo>
                  <a:lnTo>
                    <a:pt x="41329" y="39672"/>
                  </a:lnTo>
                  <a:lnTo>
                    <a:pt x="33671" y="177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2" name="Freeform: Shape 191">
              <a:extLst>
                <a:ext uri="{FF2B5EF4-FFF2-40B4-BE49-F238E27FC236}">
                  <a16:creationId xmlns:a16="http://schemas.microsoft.com/office/drawing/2014/main" id="{26C9B522-45F5-43DF-806A-076050A97B44}"/>
                </a:ext>
              </a:extLst>
            </p:cNvPr>
            <p:cNvSpPr/>
            <p:nvPr/>
          </p:nvSpPr>
          <p:spPr>
            <a:xfrm>
              <a:off x="9022539" y="1398742"/>
              <a:ext cx="28575" cy="47625"/>
            </a:xfrm>
            <a:custGeom>
              <a:avLst/>
              <a:gdLst>
                <a:gd name="connsiteX0" fmla="*/ 7144 w 28575"/>
                <a:gd name="connsiteY0" fmla="*/ 8049 h 47625"/>
                <a:gd name="connsiteX1" fmla="*/ 16192 w 28575"/>
                <a:gd name="connsiteY1" fmla="*/ 8049 h 47625"/>
                <a:gd name="connsiteX2" fmla="*/ 16192 w 28575"/>
                <a:gd name="connsiteY2" fmla="*/ 16945 h 47625"/>
                <a:gd name="connsiteX3" fmla="*/ 16345 w 28575"/>
                <a:gd name="connsiteY3" fmla="*/ 16945 h 47625"/>
                <a:gd name="connsiteX4" fmla="*/ 27070 w 28575"/>
                <a:gd name="connsiteY4" fmla="*/ 7144 h 47625"/>
                <a:gd name="connsiteX5" fmla="*/ 30166 w 28575"/>
                <a:gd name="connsiteY5" fmla="*/ 7449 h 47625"/>
                <a:gd name="connsiteX6" fmla="*/ 30166 w 28575"/>
                <a:gd name="connsiteY6" fmla="*/ 17707 h 47625"/>
                <a:gd name="connsiteX7" fmla="*/ 25613 w 28575"/>
                <a:gd name="connsiteY7" fmla="*/ 16869 h 47625"/>
                <a:gd name="connsiteX8" fmla="*/ 17326 w 28575"/>
                <a:gd name="connsiteY8" fmla="*/ 32833 h 47625"/>
                <a:gd name="connsiteX9" fmla="*/ 17326 w 28575"/>
                <a:gd name="connsiteY9" fmla="*/ 47196 h 47625"/>
                <a:gd name="connsiteX10" fmla="*/ 7144 w 28575"/>
                <a:gd name="connsiteY10" fmla="*/ 47196 h 47625"/>
                <a:gd name="connsiteX11" fmla="*/ 7144 w 28575"/>
                <a:gd name="connsiteY11" fmla="*/ 804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47625">
                  <a:moveTo>
                    <a:pt x="7144" y="8049"/>
                  </a:moveTo>
                  <a:lnTo>
                    <a:pt x="16192" y="8049"/>
                  </a:lnTo>
                  <a:lnTo>
                    <a:pt x="16192" y="16945"/>
                  </a:lnTo>
                  <a:lnTo>
                    <a:pt x="16345" y="16945"/>
                  </a:lnTo>
                  <a:cubicBezTo>
                    <a:pt x="16793" y="13297"/>
                    <a:pt x="20974" y="7144"/>
                    <a:pt x="27070" y="7144"/>
                  </a:cubicBezTo>
                  <a:cubicBezTo>
                    <a:pt x="28051" y="7144"/>
                    <a:pt x="29108" y="7144"/>
                    <a:pt x="30166" y="7449"/>
                  </a:cubicBezTo>
                  <a:lnTo>
                    <a:pt x="30166" y="17707"/>
                  </a:lnTo>
                  <a:cubicBezTo>
                    <a:pt x="29251" y="17174"/>
                    <a:pt x="27441" y="16869"/>
                    <a:pt x="25613" y="16869"/>
                  </a:cubicBezTo>
                  <a:cubicBezTo>
                    <a:pt x="17326" y="16869"/>
                    <a:pt x="17326" y="27213"/>
                    <a:pt x="17326" y="32833"/>
                  </a:cubicBezTo>
                  <a:lnTo>
                    <a:pt x="17326" y="47196"/>
                  </a:lnTo>
                  <a:lnTo>
                    <a:pt x="7144" y="47196"/>
                  </a:lnTo>
                  <a:lnTo>
                    <a:pt x="7144" y="804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3" name="Freeform: Shape 192">
              <a:extLst>
                <a:ext uri="{FF2B5EF4-FFF2-40B4-BE49-F238E27FC236}">
                  <a16:creationId xmlns:a16="http://schemas.microsoft.com/office/drawing/2014/main" id="{0D0B3F67-E361-4FB2-9B5A-F25A0FD2B517}"/>
                </a:ext>
              </a:extLst>
            </p:cNvPr>
            <p:cNvSpPr/>
            <p:nvPr/>
          </p:nvSpPr>
          <p:spPr>
            <a:xfrm>
              <a:off x="9052876" y="1398742"/>
              <a:ext cx="66675" cy="47625"/>
            </a:xfrm>
            <a:custGeom>
              <a:avLst/>
              <a:gdLst>
                <a:gd name="connsiteX0" fmla="*/ 7144 w 66675"/>
                <a:gd name="connsiteY0" fmla="*/ 8049 h 47625"/>
                <a:gd name="connsiteX1" fmla="*/ 16631 w 66675"/>
                <a:gd name="connsiteY1" fmla="*/ 8049 h 47625"/>
                <a:gd name="connsiteX2" fmla="*/ 16631 w 66675"/>
                <a:gd name="connsiteY2" fmla="*/ 13516 h 47625"/>
                <a:gd name="connsiteX3" fmla="*/ 16783 w 66675"/>
                <a:gd name="connsiteY3" fmla="*/ 13516 h 47625"/>
                <a:gd name="connsiteX4" fmla="*/ 28423 w 66675"/>
                <a:gd name="connsiteY4" fmla="*/ 7144 h 47625"/>
                <a:gd name="connsiteX5" fmla="*/ 39967 w 66675"/>
                <a:gd name="connsiteY5" fmla="*/ 14059 h 47625"/>
                <a:gd name="connsiteX6" fmla="*/ 52207 w 66675"/>
                <a:gd name="connsiteY6" fmla="*/ 7144 h 47625"/>
                <a:gd name="connsiteX7" fmla="*/ 64599 w 66675"/>
                <a:gd name="connsiteY7" fmla="*/ 22489 h 47625"/>
                <a:gd name="connsiteX8" fmla="*/ 64599 w 66675"/>
                <a:gd name="connsiteY8" fmla="*/ 47187 h 47625"/>
                <a:gd name="connsiteX9" fmla="*/ 54407 w 66675"/>
                <a:gd name="connsiteY9" fmla="*/ 47187 h 47625"/>
                <a:gd name="connsiteX10" fmla="*/ 54407 w 66675"/>
                <a:gd name="connsiteY10" fmla="*/ 23860 h 47625"/>
                <a:gd name="connsiteX11" fmla="*/ 48568 w 66675"/>
                <a:gd name="connsiteY11" fmla="*/ 15040 h 47625"/>
                <a:gd name="connsiteX12" fmla="*/ 40958 w 66675"/>
                <a:gd name="connsiteY12" fmla="*/ 28184 h 47625"/>
                <a:gd name="connsiteX13" fmla="*/ 40958 w 66675"/>
                <a:gd name="connsiteY13" fmla="*/ 47187 h 47625"/>
                <a:gd name="connsiteX14" fmla="*/ 30785 w 66675"/>
                <a:gd name="connsiteY14" fmla="*/ 47187 h 47625"/>
                <a:gd name="connsiteX15" fmla="*/ 30785 w 66675"/>
                <a:gd name="connsiteY15" fmla="*/ 23860 h 47625"/>
                <a:gd name="connsiteX16" fmla="*/ 24946 w 66675"/>
                <a:gd name="connsiteY16" fmla="*/ 15040 h 47625"/>
                <a:gd name="connsiteX17" fmla="*/ 17335 w 66675"/>
                <a:gd name="connsiteY17" fmla="*/ 28184 h 47625"/>
                <a:gd name="connsiteX18" fmla="*/ 17335 w 66675"/>
                <a:gd name="connsiteY18" fmla="*/ 47187 h 47625"/>
                <a:gd name="connsiteX19" fmla="*/ 7163 w 66675"/>
                <a:gd name="connsiteY19" fmla="*/ 47187 h 47625"/>
                <a:gd name="connsiteX20" fmla="*/ 7163 w 66675"/>
                <a:gd name="connsiteY20" fmla="*/ 804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675" h="47625">
                  <a:moveTo>
                    <a:pt x="7144" y="8049"/>
                  </a:moveTo>
                  <a:lnTo>
                    <a:pt x="16631" y="8049"/>
                  </a:lnTo>
                  <a:lnTo>
                    <a:pt x="16631" y="13516"/>
                  </a:lnTo>
                  <a:lnTo>
                    <a:pt x="16783" y="13516"/>
                  </a:lnTo>
                  <a:cubicBezTo>
                    <a:pt x="19993" y="8725"/>
                    <a:pt x="24613" y="7144"/>
                    <a:pt x="28423" y="7144"/>
                  </a:cubicBezTo>
                  <a:cubicBezTo>
                    <a:pt x="33899" y="7144"/>
                    <a:pt x="37757" y="9182"/>
                    <a:pt x="39967" y="14059"/>
                  </a:cubicBezTo>
                  <a:cubicBezTo>
                    <a:pt x="42339" y="9335"/>
                    <a:pt x="47425" y="7144"/>
                    <a:pt x="52207" y="7144"/>
                  </a:cubicBezTo>
                  <a:cubicBezTo>
                    <a:pt x="61865" y="7144"/>
                    <a:pt x="64599" y="13754"/>
                    <a:pt x="64599" y="22489"/>
                  </a:cubicBezTo>
                  <a:lnTo>
                    <a:pt x="64599" y="47187"/>
                  </a:lnTo>
                  <a:lnTo>
                    <a:pt x="54407" y="47187"/>
                  </a:lnTo>
                  <a:lnTo>
                    <a:pt x="54407" y="23860"/>
                  </a:lnTo>
                  <a:cubicBezTo>
                    <a:pt x="54407" y="20203"/>
                    <a:pt x="54407" y="15040"/>
                    <a:pt x="48568" y="15040"/>
                  </a:cubicBezTo>
                  <a:cubicBezTo>
                    <a:pt x="41796" y="15040"/>
                    <a:pt x="40958" y="23089"/>
                    <a:pt x="40958" y="28184"/>
                  </a:cubicBezTo>
                  <a:lnTo>
                    <a:pt x="40958" y="47187"/>
                  </a:lnTo>
                  <a:lnTo>
                    <a:pt x="30785" y="47187"/>
                  </a:lnTo>
                  <a:lnTo>
                    <a:pt x="30785" y="23860"/>
                  </a:lnTo>
                  <a:cubicBezTo>
                    <a:pt x="30785" y="20203"/>
                    <a:pt x="30785" y="15040"/>
                    <a:pt x="24946" y="15040"/>
                  </a:cubicBezTo>
                  <a:cubicBezTo>
                    <a:pt x="18164" y="15040"/>
                    <a:pt x="17335" y="23089"/>
                    <a:pt x="17335" y="28184"/>
                  </a:cubicBezTo>
                  <a:lnTo>
                    <a:pt x="17335" y="47187"/>
                  </a:lnTo>
                  <a:lnTo>
                    <a:pt x="7163" y="47187"/>
                  </a:lnTo>
                  <a:lnTo>
                    <a:pt x="7163" y="804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4" name="Freeform: Shape 193">
              <a:extLst>
                <a:ext uri="{FF2B5EF4-FFF2-40B4-BE49-F238E27FC236}">
                  <a16:creationId xmlns:a16="http://schemas.microsoft.com/office/drawing/2014/main" id="{7BD191DB-E3C7-421E-A277-BC211B8522BC}"/>
                </a:ext>
              </a:extLst>
            </p:cNvPr>
            <p:cNvSpPr/>
            <p:nvPr/>
          </p:nvSpPr>
          <p:spPr>
            <a:xfrm>
              <a:off x="9119218" y="1383226"/>
              <a:ext cx="47625" cy="66675"/>
            </a:xfrm>
            <a:custGeom>
              <a:avLst/>
              <a:gdLst>
                <a:gd name="connsiteX0" fmla="*/ 41034 w 47625"/>
                <a:gd name="connsiteY0" fmla="*/ 60503 h 66675"/>
                <a:gd name="connsiteX1" fmla="*/ 27584 w 47625"/>
                <a:gd name="connsiteY1" fmla="*/ 63608 h 66675"/>
                <a:gd name="connsiteX2" fmla="*/ 7144 w 47625"/>
                <a:gd name="connsiteY2" fmla="*/ 43320 h 66675"/>
                <a:gd name="connsiteX3" fmla="*/ 25308 w 47625"/>
                <a:gd name="connsiteY3" fmla="*/ 22650 h 66675"/>
                <a:gd name="connsiteX4" fmla="*/ 43920 w 47625"/>
                <a:gd name="connsiteY4" fmla="*/ 46292 h 66675"/>
                <a:gd name="connsiteX5" fmla="*/ 16869 w 47625"/>
                <a:gd name="connsiteY5" fmla="*/ 46292 h 66675"/>
                <a:gd name="connsiteX6" fmla="*/ 28032 w 47625"/>
                <a:gd name="connsiteY6" fmla="*/ 56159 h 66675"/>
                <a:gd name="connsiteX7" fmla="*/ 41034 w 47625"/>
                <a:gd name="connsiteY7" fmla="*/ 52207 h 66675"/>
                <a:gd name="connsiteX8" fmla="*/ 41034 w 47625"/>
                <a:gd name="connsiteY8" fmla="*/ 60503 h 66675"/>
                <a:gd name="connsiteX9" fmla="*/ 34204 w 47625"/>
                <a:gd name="connsiteY9" fmla="*/ 39291 h 66675"/>
                <a:gd name="connsiteX10" fmla="*/ 25908 w 47625"/>
                <a:gd name="connsiteY10" fmla="*/ 30099 h 66675"/>
                <a:gd name="connsiteX11" fmla="*/ 16869 w 47625"/>
                <a:gd name="connsiteY11" fmla="*/ 39291 h 66675"/>
                <a:gd name="connsiteX12" fmla="*/ 34204 w 47625"/>
                <a:gd name="connsiteY12" fmla="*/ 39291 h 66675"/>
                <a:gd name="connsiteX13" fmla="*/ 26213 w 47625"/>
                <a:gd name="connsiteY13" fmla="*/ 7144 h 66675"/>
                <a:gd name="connsiteX14" fmla="*/ 36624 w 47625"/>
                <a:gd name="connsiteY14" fmla="*/ 7144 h 66675"/>
                <a:gd name="connsiteX15" fmla="*/ 26213 w 47625"/>
                <a:gd name="connsiteY15" fmla="*/ 18250 h 66675"/>
                <a:gd name="connsiteX16" fmla="*/ 19907 w 47625"/>
                <a:gd name="connsiteY16" fmla="*/ 18250 h 66675"/>
                <a:gd name="connsiteX17" fmla="*/ 26213 w 47625"/>
                <a:gd name="connsiteY17"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625" h="66675">
                  <a:moveTo>
                    <a:pt x="41034" y="60503"/>
                  </a:moveTo>
                  <a:cubicBezTo>
                    <a:pt x="37309" y="62551"/>
                    <a:pt x="33052" y="63608"/>
                    <a:pt x="27584" y="63608"/>
                  </a:cubicBezTo>
                  <a:cubicBezTo>
                    <a:pt x="14659" y="63608"/>
                    <a:pt x="7144" y="56169"/>
                    <a:pt x="7144" y="43320"/>
                  </a:cubicBezTo>
                  <a:cubicBezTo>
                    <a:pt x="7144" y="32004"/>
                    <a:pt x="13154" y="22650"/>
                    <a:pt x="25308" y="22650"/>
                  </a:cubicBezTo>
                  <a:cubicBezTo>
                    <a:pt x="39824" y="22650"/>
                    <a:pt x="43920" y="32604"/>
                    <a:pt x="43920" y="46292"/>
                  </a:cubicBezTo>
                  <a:lnTo>
                    <a:pt x="16869" y="46292"/>
                  </a:lnTo>
                  <a:cubicBezTo>
                    <a:pt x="17326" y="52588"/>
                    <a:pt x="21736" y="56159"/>
                    <a:pt x="28032" y="56159"/>
                  </a:cubicBezTo>
                  <a:cubicBezTo>
                    <a:pt x="32976" y="56159"/>
                    <a:pt x="37243" y="54340"/>
                    <a:pt x="41034" y="52207"/>
                  </a:cubicBezTo>
                  <a:lnTo>
                    <a:pt x="41034" y="60503"/>
                  </a:lnTo>
                  <a:close/>
                  <a:moveTo>
                    <a:pt x="34204" y="39291"/>
                  </a:moveTo>
                  <a:cubicBezTo>
                    <a:pt x="33890" y="34347"/>
                    <a:pt x="31623" y="30099"/>
                    <a:pt x="25908" y="30099"/>
                  </a:cubicBezTo>
                  <a:cubicBezTo>
                    <a:pt x="20212" y="30099"/>
                    <a:pt x="17326" y="34042"/>
                    <a:pt x="16869" y="39291"/>
                  </a:cubicBezTo>
                  <a:lnTo>
                    <a:pt x="34204" y="39291"/>
                  </a:lnTo>
                  <a:close/>
                  <a:moveTo>
                    <a:pt x="26213" y="7144"/>
                  </a:moveTo>
                  <a:lnTo>
                    <a:pt x="36624" y="7144"/>
                  </a:lnTo>
                  <a:lnTo>
                    <a:pt x="26213" y="18250"/>
                  </a:lnTo>
                  <a:lnTo>
                    <a:pt x="19907" y="18250"/>
                  </a:lnTo>
                  <a:lnTo>
                    <a:pt x="26213"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5" name="Freeform: Shape 194">
              <a:extLst>
                <a:ext uri="{FF2B5EF4-FFF2-40B4-BE49-F238E27FC236}">
                  <a16:creationId xmlns:a16="http://schemas.microsoft.com/office/drawing/2014/main" id="{2923CC4B-F1B2-434B-94AC-8D7744EE1818}"/>
                </a:ext>
              </a:extLst>
            </p:cNvPr>
            <p:cNvSpPr/>
            <p:nvPr/>
          </p:nvSpPr>
          <p:spPr>
            <a:xfrm>
              <a:off x="9162604" y="1398751"/>
              <a:ext cx="47625" cy="47625"/>
            </a:xfrm>
            <a:custGeom>
              <a:avLst/>
              <a:gdLst>
                <a:gd name="connsiteX0" fmla="*/ 41034 w 47625"/>
                <a:gd name="connsiteY0" fmla="*/ 44977 h 47625"/>
                <a:gd name="connsiteX1" fmla="*/ 27594 w 47625"/>
                <a:gd name="connsiteY1" fmla="*/ 48101 h 47625"/>
                <a:gd name="connsiteX2" fmla="*/ 7144 w 47625"/>
                <a:gd name="connsiteY2" fmla="*/ 27813 h 47625"/>
                <a:gd name="connsiteX3" fmla="*/ 25317 w 47625"/>
                <a:gd name="connsiteY3" fmla="*/ 7144 h 47625"/>
                <a:gd name="connsiteX4" fmla="*/ 43920 w 47625"/>
                <a:gd name="connsiteY4" fmla="*/ 30785 h 47625"/>
                <a:gd name="connsiteX5" fmla="*/ 16869 w 47625"/>
                <a:gd name="connsiteY5" fmla="*/ 30785 h 47625"/>
                <a:gd name="connsiteX6" fmla="*/ 28042 w 47625"/>
                <a:gd name="connsiteY6" fmla="*/ 40653 h 47625"/>
                <a:gd name="connsiteX7" fmla="*/ 41034 w 47625"/>
                <a:gd name="connsiteY7" fmla="*/ 36690 h 47625"/>
                <a:gd name="connsiteX8" fmla="*/ 41034 w 47625"/>
                <a:gd name="connsiteY8" fmla="*/ 44977 h 47625"/>
                <a:gd name="connsiteX9" fmla="*/ 34204 w 47625"/>
                <a:gd name="connsiteY9" fmla="*/ 23774 h 47625"/>
                <a:gd name="connsiteX10" fmla="*/ 25908 w 47625"/>
                <a:gd name="connsiteY10" fmla="*/ 14583 h 47625"/>
                <a:gd name="connsiteX11" fmla="*/ 16869 w 47625"/>
                <a:gd name="connsiteY11" fmla="*/ 23774 h 47625"/>
                <a:gd name="connsiteX12" fmla="*/ 34204 w 47625"/>
                <a:gd name="connsiteY12" fmla="*/ 237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34" y="44977"/>
                  </a:moveTo>
                  <a:cubicBezTo>
                    <a:pt x="37309" y="47034"/>
                    <a:pt x="33052" y="48101"/>
                    <a:pt x="27594" y="48101"/>
                  </a:cubicBezTo>
                  <a:cubicBezTo>
                    <a:pt x="14678" y="48101"/>
                    <a:pt x="7144" y="40653"/>
                    <a:pt x="7144" y="27813"/>
                  </a:cubicBezTo>
                  <a:cubicBezTo>
                    <a:pt x="7144" y="16478"/>
                    <a:pt x="13154" y="7144"/>
                    <a:pt x="25317" y="7144"/>
                  </a:cubicBezTo>
                  <a:cubicBezTo>
                    <a:pt x="39824" y="7144"/>
                    <a:pt x="43920" y="17088"/>
                    <a:pt x="43920" y="30785"/>
                  </a:cubicBezTo>
                  <a:lnTo>
                    <a:pt x="16869" y="30785"/>
                  </a:lnTo>
                  <a:cubicBezTo>
                    <a:pt x="17336" y="37081"/>
                    <a:pt x="21746" y="40653"/>
                    <a:pt x="28042" y="40653"/>
                  </a:cubicBezTo>
                  <a:cubicBezTo>
                    <a:pt x="32985" y="40653"/>
                    <a:pt x="37243" y="38833"/>
                    <a:pt x="41034" y="36690"/>
                  </a:cubicBezTo>
                  <a:lnTo>
                    <a:pt x="41034" y="44977"/>
                  </a:lnTo>
                  <a:close/>
                  <a:moveTo>
                    <a:pt x="34204" y="23774"/>
                  </a:moveTo>
                  <a:cubicBezTo>
                    <a:pt x="33890" y="18831"/>
                    <a:pt x="31623" y="14583"/>
                    <a:pt x="25908" y="14583"/>
                  </a:cubicBezTo>
                  <a:cubicBezTo>
                    <a:pt x="20212" y="14583"/>
                    <a:pt x="17336" y="18526"/>
                    <a:pt x="16869" y="23774"/>
                  </a:cubicBezTo>
                  <a:lnTo>
                    <a:pt x="34204" y="237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6" name="Freeform: Shape 195">
              <a:extLst>
                <a:ext uri="{FF2B5EF4-FFF2-40B4-BE49-F238E27FC236}">
                  <a16:creationId xmlns:a16="http://schemas.microsoft.com/office/drawing/2014/main" id="{65B5CF09-9B9D-41CE-8675-4B12671E2973}"/>
                </a:ext>
              </a:extLst>
            </p:cNvPr>
            <p:cNvSpPr/>
            <p:nvPr/>
          </p:nvSpPr>
          <p:spPr>
            <a:xfrm>
              <a:off x="9228260" y="1398732"/>
              <a:ext cx="38100" cy="47625"/>
            </a:xfrm>
            <a:custGeom>
              <a:avLst/>
              <a:gdLst>
                <a:gd name="connsiteX0" fmla="*/ 32909 w 38100"/>
                <a:gd name="connsiteY0" fmla="*/ 16259 h 47625"/>
                <a:gd name="connsiteX1" fmla="*/ 23793 w 38100"/>
                <a:gd name="connsiteY1" fmla="*/ 14592 h 47625"/>
                <a:gd name="connsiteX2" fmla="*/ 17793 w 38100"/>
                <a:gd name="connsiteY2" fmla="*/ 18926 h 47625"/>
                <a:gd name="connsiteX3" fmla="*/ 35481 w 38100"/>
                <a:gd name="connsiteY3" fmla="*/ 35347 h 47625"/>
                <a:gd name="connsiteX4" fmla="*/ 19069 w 38100"/>
                <a:gd name="connsiteY4" fmla="*/ 48101 h 47625"/>
                <a:gd name="connsiteX5" fmla="*/ 7515 w 38100"/>
                <a:gd name="connsiteY5" fmla="*/ 46434 h 47625"/>
                <a:gd name="connsiteX6" fmla="*/ 8125 w 38100"/>
                <a:gd name="connsiteY6" fmla="*/ 38071 h 47625"/>
                <a:gd name="connsiteX7" fmla="*/ 18164 w 38100"/>
                <a:gd name="connsiteY7" fmla="*/ 40653 h 47625"/>
                <a:gd name="connsiteX8" fmla="*/ 24841 w 38100"/>
                <a:gd name="connsiteY8" fmla="*/ 35862 h 47625"/>
                <a:gd name="connsiteX9" fmla="*/ 7144 w 38100"/>
                <a:gd name="connsiteY9" fmla="*/ 19298 h 47625"/>
                <a:gd name="connsiteX10" fmla="*/ 22489 w 38100"/>
                <a:gd name="connsiteY10" fmla="*/ 7144 h 47625"/>
                <a:gd name="connsiteX11" fmla="*/ 33576 w 38100"/>
                <a:gd name="connsiteY11" fmla="*/ 8572 h 47625"/>
                <a:gd name="connsiteX12" fmla="*/ 32909 w 38100"/>
                <a:gd name="connsiteY12" fmla="*/ 1625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32909" y="16259"/>
                  </a:moveTo>
                  <a:cubicBezTo>
                    <a:pt x="29794" y="15202"/>
                    <a:pt x="27527" y="14592"/>
                    <a:pt x="23793" y="14592"/>
                  </a:cubicBezTo>
                  <a:cubicBezTo>
                    <a:pt x="21060" y="14592"/>
                    <a:pt x="17793" y="15583"/>
                    <a:pt x="17793" y="18926"/>
                  </a:cubicBezTo>
                  <a:cubicBezTo>
                    <a:pt x="17793" y="25156"/>
                    <a:pt x="35481" y="21203"/>
                    <a:pt x="35481" y="35347"/>
                  </a:cubicBezTo>
                  <a:cubicBezTo>
                    <a:pt x="35481" y="44463"/>
                    <a:pt x="27346" y="48101"/>
                    <a:pt x="19069" y="48101"/>
                  </a:cubicBezTo>
                  <a:cubicBezTo>
                    <a:pt x="15202" y="48101"/>
                    <a:pt x="11249" y="47425"/>
                    <a:pt x="7515" y="46434"/>
                  </a:cubicBezTo>
                  <a:lnTo>
                    <a:pt x="8125" y="38071"/>
                  </a:lnTo>
                  <a:cubicBezTo>
                    <a:pt x="11306" y="39672"/>
                    <a:pt x="14659" y="40653"/>
                    <a:pt x="18164" y="40653"/>
                  </a:cubicBezTo>
                  <a:cubicBezTo>
                    <a:pt x="20746" y="40653"/>
                    <a:pt x="24841" y="39662"/>
                    <a:pt x="24841" y="35862"/>
                  </a:cubicBezTo>
                  <a:cubicBezTo>
                    <a:pt x="24841" y="28184"/>
                    <a:pt x="7144" y="33433"/>
                    <a:pt x="7144" y="19298"/>
                  </a:cubicBezTo>
                  <a:cubicBezTo>
                    <a:pt x="7144" y="10858"/>
                    <a:pt x="14507" y="7144"/>
                    <a:pt x="22489" y="7144"/>
                  </a:cubicBezTo>
                  <a:cubicBezTo>
                    <a:pt x="27270" y="7144"/>
                    <a:pt x="30394" y="7906"/>
                    <a:pt x="33576" y="8572"/>
                  </a:cubicBezTo>
                  <a:lnTo>
                    <a:pt x="32909" y="162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7" name="Freeform: Shape 196">
              <a:extLst>
                <a:ext uri="{FF2B5EF4-FFF2-40B4-BE49-F238E27FC236}">
                  <a16:creationId xmlns:a16="http://schemas.microsoft.com/office/drawing/2014/main" id="{98E190C0-42C7-45CE-9DE9-627224E3460F}"/>
                </a:ext>
              </a:extLst>
            </p:cNvPr>
            <p:cNvSpPr/>
            <p:nvPr/>
          </p:nvSpPr>
          <p:spPr>
            <a:xfrm>
              <a:off x="9265646" y="1399656"/>
              <a:ext cx="47625" cy="47625"/>
            </a:xfrm>
            <a:custGeom>
              <a:avLst/>
              <a:gdLst>
                <a:gd name="connsiteX0" fmla="*/ 43101 w 47625"/>
                <a:gd name="connsiteY0" fmla="*/ 46272 h 47625"/>
                <a:gd name="connsiteX1" fmla="*/ 33442 w 47625"/>
                <a:gd name="connsiteY1" fmla="*/ 46272 h 47625"/>
                <a:gd name="connsiteX2" fmla="*/ 33442 w 47625"/>
                <a:gd name="connsiteY2" fmla="*/ 40958 h 47625"/>
                <a:gd name="connsiteX3" fmla="*/ 33290 w 47625"/>
                <a:gd name="connsiteY3" fmla="*/ 40958 h 47625"/>
                <a:gd name="connsiteX4" fmla="*/ 20441 w 47625"/>
                <a:gd name="connsiteY4" fmla="*/ 47187 h 47625"/>
                <a:gd name="connsiteX5" fmla="*/ 7144 w 47625"/>
                <a:gd name="connsiteY5" fmla="*/ 31833 h 47625"/>
                <a:gd name="connsiteX6" fmla="*/ 7144 w 47625"/>
                <a:gd name="connsiteY6" fmla="*/ 7144 h 47625"/>
                <a:gd name="connsiteX7" fmla="*/ 17316 w 47625"/>
                <a:gd name="connsiteY7" fmla="*/ 7144 h 47625"/>
                <a:gd name="connsiteX8" fmla="*/ 17316 w 47625"/>
                <a:gd name="connsiteY8" fmla="*/ 28032 h 47625"/>
                <a:gd name="connsiteX9" fmla="*/ 23936 w 47625"/>
                <a:gd name="connsiteY9" fmla="*/ 39272 h 47625"/>
                <a:gd name="connsiteX10" fmla="*/ 32890 w 47625"/>
                <a:gd name="connsiteY10" fmla="*/ 26279 h 47625"/>
                <a:gd name="connsiteX11" fmla="*/ 32890 w 47625"/>
                <a:gd name="connsiteY11" fmla="*/ 7144 h 47625"/>
                <a:gd name="connsiteX12" fmla="*/ 43072 w 47625"/>
                <a:gd name="connsiteY12" fmla="*/ 7144 h 47625"/>
                <a:gd name="connsiteX13" fmla="*/ 43072 w 47625"/>
                <a:gd name="connsiteY13" fmla="*/ 4627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 h="47625">
                  <a:moveTo>
                    <a:pt x="43101" y="46272"/>
                  </a:moveTo>
                  <a:lnTo>
                    <a:pt x="33442" y="46272"/>
                  </a:lnTo>
                  <a:lnTo>
                    <a:pt x="33442" y="40958"/>
                  </a:lnTo>
                  <a:lnTo>
                    <a:pt x="33290" y="40958"/>
                  </a:lnTo>
                  <a:cubicBezTo>
                    <a:pt x="30166" y="44758"/>
                    <a:pt x="25775" y="47187"/>
                    <a:pt x="20441" y="47187"/>
                  </a:cubicBezTo>
                  <a:cubicBezTo>
                    <a:pt x="11163" y="47187"/>
                    <a:pt x="7144" y="40653"/>
                    <a:pt x="7144" y="31833"/>
                  </a:cubicBezTo>
                  <a:lnTo>
                    <a:pt x="7144" y="7144"/>
                  </a:lnTo>
                  <a:lnTo>
                    <a:pt x="17316" y="7144"/>
                  </a:lnTo>
                  <a:lnTo>
                    <a:pt x="17316" y="28032"/>
                  </a:lnTo>
                  <a:cubicBezTo>
                    <a:pt x="17316" y="32823"/>
                    <a:pt x="17393" y="39272"/>
                    <a:pt x="23936" y="39272"/>
                  </a:cubicBezTo>
                  <a:cubicBezTo>
                    <a:pt x="31290" y="39272"/>
                    <a:pt x="32890" y="31309"/>
                    <a:pt x="32890" y="26279"/>
                  </a:cubicBezTo>
                  <a:lnTo>
                    <a:pt x="32890" y="7144"/>
                  </a:lnTo>
                  <a:lnTo>
                    <a:pt x="43072" y="7144"/>
                  </a:lnTo>
                  <a:lnTo>
                    <a:pt x="43072" y="462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8" name="Freeform: Shape 197">
              <a:extLst>
                <a:ext uri="{FF2B5EF4-FFF2-40B4-BE49-F238E27FC236}">
                  <a16:creationId xmlns:a16="http://schemas.microsoft.com/office/drawing/2014/main" id="{683C2381-C90D-4759-BAE3-58DD8F918BBC}"/>
                </a:ext>
              </a:extLst>
            </p:cNvPr>
            <p:cNvSpPr/>
            <p:nvPr/>
          </p:nvSpPr>
          <p:spPr>
            <a:xfrm>
              <a:off x="9313452" y="1382778"/>
              <a:ext cx="19050" cy="66675"/>
            </a:xfrm>
            <a:custGeom>
              <a:avLst/>
              <a:gdLst>
                <a:gd name="connsiteX0" fmla="*/ 7144 w 19050"/>
                <a:gd name="connsiteY0" fmla="*/ 7144 h 66675"/>
                <a:gd name="connsiteX1" fmla="*/ 17326 w 19050"/>
                <a:gd name="connsiteY1" fmla="*/ 7144 h 66675"/>
                <a:gd name="connsiteX2" fmla="*/ 17326 w 19050"/>
                <a:gd name="connsiteY2" fmla="*/ 16869 h 66675"/>
                <a:gd name="connsiteX3" fmla="*/ 7144 w 19050"/>
                <a:gd name="connsiteY3" fmla="*/ 16869 h 66675"/>
                <a:gd name="connsiteX4" fmla="*/ 7144 w 19050"/>
                <a:gd name="connsiteY4" fmla="*/ 7144 h 66675"/>
                <a:gd name="connsiteX5" fmla="*/ 7144 w 19050"/>
                <a:gd name="connsiteY5" fmla="*/ 24013 h 66675"/>
                <a:gd name="connsiteX6" fmla="*/ 17326 w 19050"/>
                <a:gd name="connsiteY6" fmla="*/ 24013 h 66675"/>
                <a:gd name="connsiteX7" fmla="*/ 17326 w 19050"/>
                <a:gd name="connsiteY7" fmla="*/ 63151 h 66675"/>
                <a:gd name="connsiteX8" fmla="*/ 7144 w 19050"/>
                <a:gd name="connsiteY8" fmla="*/ 63151 h 66675"/>
                <a:gd name="connsiteX9" fmla="*/ 7144 w 19050"/>
                <a:gd name="connsiteY9" fmla="*/ 2401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7144" y="7144"/>
                  </a:moveTo>
                  <a:lnTo>
                    <a:pt x="17326" y="7144"/>
                  </a:lnTo>
                  <a:lnTo>
                    <a:pt x="17326" y="16869"/>
                  </a:lnTo>
                  <a:lnTo>
                    <a:pt x="7144" y="16869"/>
                  </a:lnTo>
                  <a:lnTo>
                    <a:pt x="7144" y="7144"/>
                  </a:lnTo>
                  <a:close/>
                  <a:moveTo>
                    <a:pt x="7144" y="24013"/>
                  </a:moveTo>
                  <a:lnTo>
                    <a:pt x="17326" y="24013"/>
                  </a:lnTo>
                  <a:lnTo>
                    <a:pt x="17326" y="63151"/>
                  </a:lnTo>
                  <a:lnTo>
                    <a:pt x="7144" y="63151"/>
                  </a:lnTo>
                  <a:lnTo>
                    <a:pt x="7144" y="240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9" name="Freeform: Shape 198">
              <a:extLst>
                <a:ext uri="{FF2B5EF4-FFF2-40B4-BE49-F238E27FC236}">
                  <a16:creationId xmlns:a16="http://schemas.microsoft.com/office/drawing/2014/main" id="{FEFAA124-44D7-40BB-9509-E549E82406C5}"/>
                </a:ext>
              </a:extLst>
            </p:cNvPr>
            <p:cNvSpPr/>
            <p:nvPr/>
          </p:nvSpPr>
          <p:spPr>
            <a:xfrm>
              <a:off x="9332978" y="1398732"/>
              <a:ext cx="38100" cy="47625"/>
            </a:xfrm>
            <a:custGeom>
              <a:avLst/>
              <a:gdLst>
                <a:gd name="connsiteX0" fmla="*/ 32918 w 38100"/>
                <a:gd name="connsiteY0" fmla="*/ 16259 h 47625"/>
                <a:gd name="connsiteX1" fmla="*/ 23793 w 38100"/>
                <a:gd name="connsiteY1" fmla="*/ 14592 h 47625"/>
                <a:gd name="connsiteX2" fmla="*/ 17793 w 38100"/>
                <a:gd name="connsiteY2" fmla="*/ 18926 h 47625"/>
                <a:gd name="connsiteX3" fmla="*/ 35490 w 38100"/>
                <a:gd name="connsiteY3" fmla="*/ 35347 h 47625"/>
                <a:gd name="connsiteX4" fmla="*/ 19079 w 38100"/>
                <a:gd name="connsiteY4" fmla="*/ 48101 h 47625"/>
                <a:gd name="connsiteX5" fmla="*/ 7525 w 38100"/>
                <a:gd name="connsiteY5" fmla="*/ 46434 h 47625"/>
                <a:gd name="connsiteX6" fmla="*/ 8125 w 38100"/>
                <a:gd name="connsiteY6" fmla="*/ 38071 h 47625"/>
                <a:gd name="connsiteX7" fmla="*/ 18164 w 38100"/>
                <a:gd name="connsiteY7" fmla="*/ 40653 h 47625"/>
                <a:gd name="connsiteX8" fmla="*/ 24841 w 38100"/>
                <a:gd name="connsiteY8" fmla="*/ 35862 h 47625"/>
                <a:gd name="connsiteX9" fmla="*/ 7144 w 38100"/>
                <a:gd name="connsiteY9" fmla="*/ 19298 h 47625"/>
                <a:gd name="connsiteX10" fmla="*/ 22488 w 38100"/>
                <a:gd name="connsiteY10" fmla="*/ 7144 h 47625"/>
                <a:gd name="connsiteX11" fmla="*/ 33585 w 38100"/>
                <a:gd name="connsiteY11" fmla="*/ 8572 h 47625"/>
                <a:gd name="connsiteX12" fmla="*/ 32918 w 38100"/>
                <a:gd name="connsiteY12" fmla="*/ 1625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32918" y="16259"/>
                  </a:moveTo>
                  <a:cubicBezTo>
                    <a:pt x="29804" y="15202"/>
                    <a:pt x="27527" y="14592"/>
                    <a:pt x="23793" y="14592"/>
                  </a:cubicBezTo>
                  <a:cubicBezTo>
                    <a:pt x="21060" y="14592"/>
                    <a:pt x="17793" y="15583"/>
                    <a:pt x="17793" y="18926"/>
                  </a:cubicBezTo>
                  <a:cubicBezTo>
                    <a:pt x="17793" y="25156"/>
                    <a:pt x="35490" y="21203"/>
                    <a:pt x="35490" y="35347"/>
                  </a:cubicBezTo>
                  <a:cubicBezTo>
                    <a:pt x="35490" y="44463"/>
                    <a:pt x="27365" y="48101"/>
                    <a:pt x="19079" y="48101"/>
                  </a:cubicBezTo>
                  <a:cubicBezTo>
                    <a:pt x="15202" y="48101"/>
                    <a:pt x="11258" y="47425"/>
                    <a:pt x="7525" y="46434"/>
                  </a:cubicBezTo>
                  <a:lnTo>
                    <a:pt x="8125" y="38071"/>
                  </a:lnTo>
                  <a:cubicBezTo>
                    <a:pt x="11316" y="39672"/>
                    <a:pt x="14678" y="40653"/>
                    <a:pt x="18164" y="40653"/>
                  </a:cubicBezTo>
                  <a:cubicBezTo>
                    <a:pt x="20745" y="40653"/>
                    <a:pt x="24841" y="39662"/>
                    <a:pt x="24841" y="35862"/>
                  </a:cubicBezTo>
                  <a:cubicBezTo>
                    <a:pt x="24841" y="28184"/>
                    <a:pt x="7144" y="33433"/>
                    <a:pt x="7144" y="19298"/>
                  </a:cubicBezTo>
                  <a:cubicBezTo>
                    <a:pt x="7144" y="10858"/>
                    <a:pt x="14516" y="7144"/>
                    <a:pt x="22488" y="7144"/>
                  </a:cubicBezTo>
                  <a:cubicBezTo>
                    <a:pt x="27280" y="7144"/>
                    <a:pt x="30394" y="7906"/>
                    <a:pt x="33585" y="8572"/>
                  </a:cubicBezTo>
                  <a:lnTo>
                    <a:pt x="32918" y="162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0" name="Freeform: Shape 199">
              <a:extLst>
                <a:ext uri="{FF2B5EF4-FFF2-40B4-BE49-F238E27FC236}">
                  <a16:creationId xmlns:a16="http://schemas.microsoft.com/office/drawing/2014/main" id="{E4018D37-F13E-40F4-AC4E-68D6EAA96335}"/>
                </a:ext>
              </a:extLst>
            </p:cNvPr>
            <p:cNvSpPr/>
            <p:nvPr/>
          </p:nvSpPr>
          <p:spPr>
            <a:xfrm>
              <a:off x="9367849" y="1398732"/>
              <a:ext cx="38100" cy="47625"/>
            </a:xfrm>
            <a:custGeom>
              <a:avLst/>
              <a:gdLst>
                <a:gd name="connsiteX0" fmla="*/ 32918 w 38100"/>
                <a:gd name="connsiteY0" fmla="*/ 16259 h 47625"/>
                <a:gd name="connsiteX1" fmla="*/ 23803 w 38100"/>
                <a:gd name="connsiteY1" fmla="*/ 14592 h 47625"/>
                <a:gd name="connsiteX2" fmla="*/ 17793 w 38100"/>
                <a:gd name="connsiteY2" fmla="*/ 18926 h 47625"/>
                <a:gd name="connsiteX3" fmla="*/ 35500 w 38100"/>
                <a:gd name="connsiteY3" fmla="*/ 35347 h 47625"/>
                <a:gd name="connsiteX4" fmla="*/ 19079 w 38100"/>
                <a:gd name="connsiteY4" fmla="*/ 48101 h 47625"/>
                <a:gd name="connsiteX5" fmla="*/ 7525 w 38100"/>
                <a:gd name="connsiteY5" fmla="*/ 46434 h 47625"/>
                <a:gd name="connsiteX6" fmla="*/ 8134 w 38100"/>
                <a:gd name="connsiteY6" fmla="*/ 38071 h 47625"/>
                <a:gd name="connsiteX7" fmla="*/ 18174 w 38100"/>
                <a:gd name="connsiteY7" fmla="*/ 40653 h 47625"/>
                <a:gd name="connsiteX8" fmla="*/ 24860 w 38100"/>
                <a:gd name="connsiteY8" fmla="*/ 35862 h 47625"/>
                <a:gd name="connsiteX9" fmla="*/ 7144 w 38100"/>
                <a:gd name="connsiteY9" fmla="*/ 19298 h 47625"/>
                <a:gd name="connsiteX10" fmla="*/ 22508 w 38100"/>
                <a:gd name="connsiteY10" fmla="*/ 7144 h 47625"/>
                <a:gd name="connsiteX11" fmla="*/ 33595 w 38100"/>
                <a:gd name="connsiteY11" fmla="*/ 8572 h 47625"/>
                <a:gd name="connsiteX12" fmla="*/ 32918 w 38100"/>
                <a:gd name="connsiteY12" fmla="*/ 1625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32918" y="16259"/>
                  </a:moveTo>
                  <a:cubicBezTo>
                    <a:pt x="29813" y="15202"/>
                    <a:pt x="27537" y="14592"/>
                    <a:pt x="23803" y="14592"/>
                  </a:cubicBezTo>
                  <a:cubicBezTo>
                    <a:pt x="21079" y="14592"/>
                    <a:pt x="17793" y="15583"/>
                    <a:pt x="17793" y="18926"/>
                  </a:cubicBezTo>
                  <a:cubicBezTo>
                    <a:pt x="17793" y="25156"/>
                    <a:pt x="35500" y="21203"/>
                    <a:pt x="35500" y="35347"/>
                  </a:cubicBezTo>
                  <a:cubicBezTo>
                    <a:pt x="35500" y="44463"/>
                    <a:pt x="27365" y="48101"/>
                    <a:pt x="19079" y="48101"/>
                  </a:cubicBezTo>
                  <a:cubicBezTo>
                    <a:pt x="15211" y="48101"/>
                    <a:pt x="11259" y="47425"/>
                    <a:pt x="7525" y="46434"/>
                  </a:cubicBezTo>
                  <a:lnTo>
                    <a:pt x="8134" y="38071"/>
                  </a:lnTo>
                  <a:cubicBezTo>
                    <a:pt x="11325" y="39672"/>
                    <a:pt x="14678" y="40653"/>
                    <a:pt x="18174" y="40653"/>
                  </a:cubicBezTo>
                  <a:cubicBezTo>
                    <a:pt x="20755" y="40653"/>
                    <a:pt x="24860" y="39662"/>
                    <a:pt x="24860" y="35862"/>
                  </a:cubicBezTo>
                  <a:cubicBezTo>
                    <a:pt x="24860" y="28184"/>
                    <a:pt x="7144" y="33433"/>
                    <a:pt x="7144" y="19298"/>
                  </a:cubicBezTo>
                  <a:cubicBezTo>
                    <a:pt x="7144" y="10858"/>
                    <a:pt x="14526" y="7144"/>
                    <a:pt x="22508" y="7144"/>
                  </a:cubicBezTo>
                  <a:cubicBezTo>
                    <a:pt x="27289" y="7144"/>
                    <a:pt x="30404" y="7906"/>
                    <a:pt x="33595" y="8572"/>
                  </a:cubicBezTo>
                  <a:lnTo>
                    <a:pt x="32918" y="162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1" name="Freeform: Shape 200">
              <a:extLst>
                <a:ext uri="{FF2B5EF4-FFF2-40B4-BE49-F238E27FC236}">
                  <a16:creationId xmlns:a16="http://schemas.microsoft.com/office/drawing/2014/main" id="{453BA28F-85DB-4FEC-B951-A0E83B6CAEB2}"/>
                </a:ext>
              </a:extLst>
            </p:cNvPr>
            <p:cNvSpPr/>
            <p:nvPr/>
          </p:nvSpPr>
          <p:spPr>
            <a:xfrm>
              <a:off x="9402748" y="1398751"/>
              <a:ext cx="47625" cy="47625"/>
            </a:xfrm>
            <a:custGeom>
              <a:avLst/>
              <a:gdLst>
                <a:gd name="connsiteX0" fmla="*/ 41043 w 47625"/>
                <a:gd name="connsiteY0" fmla="*/ 44977 h 47625"/>
                <a:gd name="connsiteX1" fmla="*/ 27584 w 47625"/>
                <a:gd name="connsiteY1" fmla="*/ 48101 h 47625"/>
                <a:gd name="connsiteX2" fmla="*/ 7144 w 47625"/>
                <a:gd name="connsiteY2" fmla="*/ 27813 h 47625"/>
                <a:gd name="connsiteX3" fmla="*/ 25298 w 47625"/>
                <a:gd name="connsiteY3" fmla="*/ 7144 h 47625"/>
                <a:gd name="connsiteX4" fmla="*/ 43920 w 47625"/>
                <a:gd name="connsiteY4" fmla="*/ 30785 h 47625"/>
                <a:gd name="connsiteX5" fmla="*/ 16859 w 47625"/>
                <a:gd name="connsiteY5" fmla="*/ 30785 h 47625"/>
                <a:gd name="connsiteX6" fmla="*/ 28032 w 47625"/>
                <a:gd name="connsiteY6" fmla="*/ 40653 h 47625"/>
                <a:gd name="connsiteX7" fmla="*/ 41034 w 47625"/>
                <a:gd name="connsiteY7" fmla="*/ 36690 h 47625"/>
                <a:gd name="connsiteX8" fmla="*/ 41034 w 47625"/>
                <a:gd name="connsiteY8" fmla="*/ 44977 h 47625"/>
                <a:gd name="connsiteX9" fmla="*/ 34195 w 47625"/>
                <a:gd name="connsiteY9" fmla="*/ 23774 h 47625"/>
                <a:gd name="connsiteX10" fmla="*/ 25918 w 47625"/>
                <a:gd name="connsiteY10" fmla="*/ 14583 h 47625"/>
                <a:gd name="connsiteX11" fmla="*/ 16869 w 47625"/>
                <a:gd name="connsiteY11" fmla="*/ 23774 h 47625"/>
                <a:gd name="connsiteX12" fmla="*/ 34195 w 47625"/>
                <a:gd name="connsiteY12" fmla="*/ 237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43" y="44977"/>
                  </a:moveTo>
                  <a:cubicBezTo>
                    <a:pt x="37309" y="47034"/>
                    <a:pt x="33061" y="48101"/>
                    <a:pt x="27584" y="48101"/>
                  </a:cubicBezTo>
                  <a:cubicBezTo>
                    <a:pt x="14678" y="48101"/>
                    <a:pt x="7144" y="40653"/>
                    <a:pt x="7144" y="27813"/>
                  </a:cubicBezTo>
                  <a:cubicBezTo>
                    <a:pt x="7144" y="16478"/>
                    <a:pt x="13145" y="7144"/>
                    <a:pt x="25298" y="7144"/>
                  </a:cubicBezTo>
                  <a:cubicBezTo>
                    <a:pt x="39815" y="7144"/>
                    <a:pt x="43920" y="17088"/>
                    <a:pt x="43920" y="30785"/>
                  </a:cubicBezTo>
                  <a:lnTo>
                    <a:pt x="16859" y="30785"/>
                  </a:lnTo>
                  <a:cubicBezTo>
                    <a:pt x="17317" y="37081"/>
                    <a:pt x="21736" y="40653"/>
                    <a:pt x="28032" y="40653"/>
                  </a:cubicBezTo>
                  <a:cubicBezTo>
                    <a:pt x="32976" y="40653"/>
                    <a:pt x="37243" y="38833"/>
                    <a:pt x="41034" y="36690"/>
                  </a:cubicBezTo>
                  <a:lnTo>
                    <a:pt x="41034" y="44977"/>
                  </a:lnTo>
                  <a:close/>
                  <a:moveTo>
                    <a:pt x="34195" y="23774"/>
                  </a:moveTo>
                  <a:cubicBezTo>
                    <a:pt x="33900" y="18831"/>
                    <a:pt x="31613" y="14583"/>
                    <a:pt x="25918" y="14583"/>
                  </a:cubicBezTo>
                  <a:cubicBezTo>
                    <a:pt x="20212" y="14583"/>
                    <a:pt x="17326" y="18526"/>
                    <a:pt x="16869" y="23774"/>
                  </a:cubicBezTo>
                  <a:lnTo>
                    <a:pt x="34195" y="237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2" name="Freeform: Shape 201">
              <a:extLst>
                <a:ext uri="{FF2B5EF4-FFF2-40B4-BE49-F238E27FC236}">
                  <a16:creationId xmlns:a16="http://schemas.microsoft.com/office/drawing/2014/main" id="{FC9EE830-99F8-4F50-A627-A7F68787E073}"/>
                </a:ext>
              </a:extLst>
            </p:cNvPr>
            <p:cNvSpPr/>
            <p:nvPr/>
          </p:nvSpPr>
          <p:spPr>
            <a:xfrm>
              <a:off x="8967218" y="1490553"/>
              <a:ext cx="38100" cy="66675"/>
            </a:xfrm>
            <a:custGeom>
              <a:avLst/>
              <a:gdLst>
                <a:gd name="connsiteX0" fmla="*/ 7144 w 38100"/>
                <a:gd name="connsiteY0" fmla="*/ 7144 h 66675"/>
                <a:gd name="connsiteX1" fmla="*/ 38452 w 38100"/>
                <a:gd name="connsiteY1" fmla="*/ 7144 h 66675"/>
                <a:gd name="connsiteX2" fmla="*/ 38452 w 38100"/>
                <a:gd name="connsiteY2" fmla="*/ 15516 h 66675"/>
                <a:gd name="connsiteX3" fmla="*/ 17793 w 38100"/>
                <a:gd name="connsiteY3" fmla="*/ 15516 h 66675"/>
                <a:gd name="connsiteX4" fmla="*/ 17793 w 38100"/>
                <a:gd name="connsiteY4" fmla="*/ 28575 h 66675"/>
                <a:gd name="connsiteX5" fmla="*/ 36709 w 38100"/>
                <a:gd name="connsiteY5" fmla="*/ 28575 h 66675"/>
                <a:gd name="connsiteX6" fmla="*/ 36709 w 38100"/>
                <a:gd name="connsiteY6" fmla="*/ 36938 h 66675"/>
                <a:gd name="connsiteX7" fmla="*/ 17793 w 38100"/>
                <a:gd name="connsiteY7" fmla="*/ 36938 h 66675"/>
                <a:gd name="connsiteX8" fmla="*/ 17793 w 38100"/>
                <a:gd name="connsiteY8" fmla="*/ 51845 h 66675"/>
                <a:gd name="connsiteX9" fmla="*/ 38605 w 38100"/>
                <a:gd name="connsiteY9" fmla="*/ 51845 h 66675"/>
                <a:gd name="connsiteX10" fmla="*/ 38605 w 38100"/>
                <a:gd name="connsiteY10" fmla="*/ 60198 h 66675"/>
                <a:gd name="connsiteX11" fmla="*/ 7144 w 38100"/>
                <a:gd name="connsiteY11" fmla="*/ 6019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66675">
                  <a:moveTo>
                    <a:pt x="7144" y="7144"/>
                  </a:moveTo>
                  <a:lnTo>
                    <a:pt x="38452" y="7144"/>
                  </a:lnTo>
                  <a:lnTo>
                    <a:pt x="38452" y="15516"/>
                  </a:lnTo>
                  <a:lnTo>
                    <a:pt x="17793" y="15516"/>
                  </a:lnTo>
                  <a:lnTo>
                    <a:pt x="17793" y="28575"/>
                  </a:lnTo>
                  <a:lnTo>
                    <a:pt x="36709" y="28575"/>
                  </a:lnTo>
                  <a:lnTo>
                    <a:pt x="36709" y="36938"/>
                  </a:lnTo>
                  <a:lnTo>
                    <a:pt x="17793" y="36938"/>
                  </a:lnTo>
                  <a:lnTo>
                    <a:pt x="17793" y="51845"/>
                  </a:lnTo>
                  <a:lnTo>
                    <a:pt x="38605" y="51845"/>
                  </a:lnTo>
                  <a:lnTo>
                    <a:pt x="38605" y="60198"/>
                  </a:lnTo>
                  <a:lnTo>
                    <a:pt x="7144" y="6019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3" name="Freeform: Shape 202">
              <a:extLst>
                <a:ext uri="{FF2B5EF4-FFF2-40B4-BE49-F238E27FC236}">
                  <a16:creationId xmlns:a16="http://schemas.microsoft.com/office/drawing/2014/main" id="{C44B34EC-B366-4198-B029-A482FB3EB550}"/>
                </a:ext>
              </a:extLst>
            </p:cNvPr>
            <p:cNvSpPr/>
            <p:nvPr/>
          </p:nvSpPr>
          <p:spPr>
            <a:xfrm>
              <a:off x="9007194" y="1503555"/>
              <a:ext cx="38100" cy="47625"/>
            </a:xfrm>
            <a:custGeom>
              <a:avLst/>
              <a:gdLst>
                <a:gd name="connsiteX0" fmla="*/ 32909 w 38100"/>
                <a:gd name="connsiteY0" fmla="*/ 16259 h 47625"/>
                <a:gd name="connsiteX1" fmla="*/ 23784 w 38100"/>
                <a:gd name="connsiteY1" fmla="*/ 14592 h 47625"/>
                <a:gd name="connsiteX2" fmla="*/ 17774 w 38100"/>
                <a:gd name="connsiteY2" fmla="*/ 18926 h 47625"/>
                <a:gd name="connsiteX3" fmla="*/ 35490 w 38100"/>
                <a:gd name="connsiteY3" fmla="*/ 35347 h 47625"/>
                <a:gd name="connsiteX4" fmla="*/ 19069 w 38100"/>
                <a:gd name="connsiteY4" fmla="*/ 48111 h 47625"/>
                <a:gd name="connsiteX5" fmla="*/ 7515 w 38100"/>
                <a:gd name="connsiteY5" fmla="*/ 46434 h 47625"/>
                <a:gd name="connsiteX6" fmla="*/ 8125 w 38100"/>
                <a:gd name="connsiteY6" fmla="*/ 38081 h 47625"/>
                <a:gd name="connsiteX7" fmla="*/ 18155 w 38100"/>
                <a:gd name="connsiteY7" fmla="*/ 40662 h 47625"/>
                <a:gd name="connsiteX8" fmla="*/ 24832 w 38100"/>
                <a:gd name="connsiteY8" fmla="*/ 35862 h 47625"/>
                <a:gd name="connsiteX9" fmla="*/ 7144 w 38100"/>
                <a:gd name="connsiteY9" fmla="*/ 19307 h 47625"/>
                <a:gd name="connsiteX10" fmla="*/ 22479 w 38100"/>
                <a:gd name="connsiteY10" fmla="*/ 7144 h 47625"/>
                <a:gd name="connsiteX11" fmla="*/ 33576 w 38100"/>
                <a:gd name="connsiteY11" fmla="*/ 8582 h 47625"/>
                <a:gd name="connsiteX12" fmla="*/ 32909 w 38100"/>
                <a:gd name="connsiteY12" fmla="*/ 1625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32909" y="16259"/>
                  </a:moveTo>
                  <a:cubicBezTo>
                    <a:pt x="29794" y="15202"/>
                    <a:pt x="27527" y="14592"/>
                    <a:pt x="23784" y="14592"/>
                  </a:cubicBezTo>
                  <a:cubicBezTo>
                    <a:pt x="21050" y="14592"/>
                    <a:pt x="17774" y="15583"/>
                    <a:pt x="17774" y="18926"/>
                  </a:cubicBezTo>
                  <a:cubicBezTo>
                    <a:pt x="17774" y="25146"/>
                    <a:pt x="35490" y="21203"/>
                    <a:pt x="35490" y="35347"/>
                  </a:cubicBezTo>
                  <a:cubicBezTo>
                    <a:pt x="35490" y="44463"/>
                    <a:pt x="27356" y="48111"/>
                    <a:pt x="19069" y="48111"/>
                  </a:cubicBezTo>
                  <a:cubicBezTo>
                    <a:pt x="15202" y="48111"/>
                    <a:pt x="11249" y="47425"/>
                    <a:pt x="7515" y="46434"/>
                  </a:cubicBezTo>
                  <a:lnTo>
                    <a:pt x="8125" y="38081"/>
                  </a:lnTo>
                  <a:cubicBezTo>
                    <a:pt x="11306" y="39662"/>
                    <a:pt x="14659" y="40662"/>
                    <a:pt x="18155" y="40662"/>
                  </a:cubicBezTo>
                  <a:cubicBezTo>
                    <a:pt x="20736" y="40662"/>
                    <a:pt x="24832" y="39662"/>
                    <a:pt x="24832" y="35862"/>
                  </a:cubicBezTo>
                  <a:cubicBezTo>
                    <a:pt x="24832" y="28184"/>
                    <a:pt x="7144" y="33442"/>
                    <a:pt x="7144" y="19307"/>
                  </a:cubicBezTo>
                  <a:cubicBezTo>
                    <a:pt x="7144" y="10859"/>
                    <a:pt x="14507" y="7144"/>
                    <a:pt x="22479" y="7144"/>
                  </a:cubicBezTo>
                  <a:cubicBezTo>
                    <a:pt x="27270" y="7144"/>
                    <a:pt x="30394" y="7906"/>
                    <a:pt x="33576" y="8582"/>
                  </a:cubicBezTo>
                  <a:lnTo>
                    <a:pt x="32909" y="162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4" name="Freeform: Shape 203">
              <a:extLst>
                <a:ext uri="{FF2B5EF4-FFF2-40B4-BE49-F238E27FC236}">
                  <a16:creationId xmlns:a16="http://schemas.microsoft.com/office/drawing/2014/main" id="{38DBAD05-4C41-4617-A08C-79A461870BA2}"/>
                </a:ext>
              </a:extLst>
            </p:cNvPr>
            <p:cNvSpPr/>
            <p:nvPr/>
          </p:nvSpPr>
          <p:spPr>
            <a:xfrm>
              <a:off x="9042075" y="1503564"/>
              <a:ext cx="47625" cy="47625"/>
            </a:xfrm>
            <a:custGeom>
              <a:avLst/>
              <a:gdLst>
                <a:gd name="connsiteX0" fmla="*/ 41024 w 47625"/>
                <a:gd name="connsiteY0" fmla="*/ 44977 h 47625"/>
                <a:gd name="connsiteX1" fmla="*/ 27575 w 47625"/>
                <a:gd name="connsiteY1" fmla="*/ 48101 h 47625"/>
                <a:gd name="connsiteX2" fmla="*/ 7144 w 47625"/>
                <a:gd name="connsiteY2" fmla="*/ 27803 h 47625"/>
                <a:gd name="connsiteX3" fmla="*/ 25289 w 47625"/>
                <a:gd name="connsiteY3" fmla="*/ 7144 h 47625"/>
                <a:gd name="connsiteX4" fmla="*/ 43910 w 47625"/>
                <a:gd name="connsiteY4" fmla="*/ 30756 h 47625"/>
                <a:gd name="connsiteX5" fmla="*/ 16850 w 47625"/>
                <a:gd name="connsiteY5" fmla="*/ 30756 h 47625"/>
                <a:gd name="connsiteX6" fmla="*/ 28032 w 47625"/>
                <a:gd name="connsiteY6" fmla="*/ 40653 h 47625"/>
                <a:gd name="connsiteX7" fmla="*/ 41015 w 47625"/>
                <a:gd name="connsiteY7" fmla="*/ 36690 h 47625"/>
                <a:gd name="connsiteX8" fmla="*/ 41015 w 47625"/>
                <a:gd name="connsiteY8" fmla="*/ 44977 h 47625"/>
                <a:gd name="connsiteX9" fmla="*/ 34204 w 47625"/>
                <a:gd name="connsiteY9" fmla="*/ 23784 h 47625"/>
                <a:gd name="connsiteX10" fmla="*/ 25917 w 47625"/>
                <a:gd name="connsiteY10" fmla="*/ 14583 h 47625"/>
                <a:gd name="connsiteX11" fmla="*/ 16869 w 47625"/>
                <a:gd name="connsiteY11" fmla="*/ 23784 h 47625"/>
                <a:gd name="connsiteX12" fmla="*/ 34204 w 47625"/>
                <a:gd name="connsiteY12" fmla="*/ 2378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24" y="44977"/>
                  </a:moveTo>
                  <a:cubicBezTo>
                    <a:pt x="37319" y="47044"/>
                    <a:pt x="33061" y="48101"/>
                    <a:pt x="27575" y="48101"/>
                  </a:cubicBezTo>
                  <a:cubicBezTo>
                    <a:pt x="14668" y="48101"/>
                    <a:pt x="7144" y="40662"/>
                    <a:pt x="7144" y="27803"/>
                  </a:cubicBezTo>
                  <a:cubicBezTo>
                    <a:pt x="7144" y="16478"/>
                    <a:pt x="13135" y="7144"/>
                    <a:pt x="25289" y="7144"/>
                  </a:cubicBezTo>
                  <a:cubicBezTo>
                    <a:pt x="39805" y="7144"/>
                    <a:pt x="43910" y="17088"/>
                    <a:pt x="43910" y="30756"/>
                  </a:cubicBezTo>
                  <a:lnTo>
                    <a:pt x="16850" y="30756"/>
                  </a:lnTo>
                  <a:cubicBezTo>
                    <a:pt x="17316" y="37081"/>
                    <a:pt x="21727" y="40653"/>
                    <a:pt x="28032" y="40653"/>
                  </a:cubicBezTo>
                  <a:cubicBezTo>
                    <a:pt x="32966" y="40653"/>
                    <a:pt x="37224" y="38833"/>
                    <a:pt x="41015" y="36690"/>
                  </a:cubicBezTo>
                  <a:lnTo>
                    <a:pt x="41015" y="44977"/>
                  </a:lnTo>
                  <a:close/>
                  <a:moveTo>
                    <a:pt x="34204" y="23784"/>
                  </a:moveTo>
                  <a:cubicBezTo>
                    <a:pt x="33900" y="18831"/>
                    <a:pt x="31623" y="14583"/>
                    <a:pt x="25917" y="14583"/>
                  </a:cubicBezTo>
                  <a:cubicBezTo>
                    <a:pt x="20212" y="14583"/>
                    <a:pt x="17335" y="18536"/>
                    <a:pt x="16869" y="23784"/>
                  </a:cubicBezTo>
                  <a:lnTo>
                    <a:pt x="34204" y="2378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5" name="Freeform: Shape 204">
              <a:extLst>
                <a:ext uri="{FF2B5EF4-FFF2-40B4-BE49-F238E27FC236}">
                  <a16:creationId xmlns:a16="http://schemas.microsoft.com/office/drawing/2014/main" id="{3CE416F7-98AE-4348-99F1-51F3CD006ED4}"/>
                </a:ext>
              </a:extLst>
            </p:cNvPr>
            <p:cNvSpPr/>
            <p:nvPr/>
          </p:nvSpPr>
          <p:spPr>
            <a:xfrm>
              <a:off x="9088195" y="1503564"/>
              <a:ext cx="28575" cy="47625"/>
            </a:xfrm>
            <a:custGeom>
              <a:avLst/>
              <a:gdLst>
                <a:gd name="connsiteX0" fmla="*/ 7144 w 28575"/>
                <a:gd name="connsiteY0" fmla="*/ 8049 h 47625"/>
                <a:gd name="connsiteX1" fmla="*/ 16183 w 28575"/>
                <a:gd name="connsiteY1" fmla="*/ 8049 h 47625"/>
                <a:gd name="connsiteX2" fmla="*/ 16183 w 28575"/>
                <a:gd name="connsiteY2" fmla="*/ 16945 h 47625"/>
                <a:gd name="connsiteX3" fmla="*/ 16335 w 28575"/>
                <a:gd name="connsiteY3" fmla="*/ 16945 h 47625"/>
                <a:gd name="connsiteX4" fmla="*/ 27070 w 28575"/>
                <a:gd name="connsiteY4" fmla="*/ 7144 h 47625"/>
                <a:gd name="connsiteX5" fmla="*/ 30175 w 28575"/>
                <a:gd name="connsiteY5" fmla="*/ 7449 h 47625"/>
                <a:gd name="connsiteX6" fmla="*/ 30175 w 28575"/>
                <a:gd name="connsiteY6" fmla="*/ 17707 h 47625"/>
                <a:gd name="connsiteX7" fmla="*/ 25613 w 28575"/>
                <a:gd name="connsiteY7" fmla="*/ 16869 h 47625"/>
                <a:gd name="connsiteX8" fmla="*/ 17326 w 28575"/>
                <a:gd name="connsiteY8" fmla="*/ 32833 h 47625"/>
                <a:gd name="connsiteX9" fmla="*/ 17326 w 28575"/>
                <a:gd name="connsiteY9" fmla="*/ 47196 h 47625"/>
                <a:gd name="connsiteX10" fmla="*/ 7144 w 28575"/>
                <a:gd name="connsiteY10" fmla="*/ 47196 h 47625"/>
                <a:gd name="connsiteX11" fmla="*/ 7144 w 28575"/>
                <a:gd name="connsiteY11" fmla="*/ 804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47625">
                  <a:moveTo>
                    <a:pt x="7144" y="8049"/>
                  </a:moveTo>
                  <a:lnTo>
                    <a:pt x="16183" y="8049"/>
                  </a:lnTo>
                  <a:lnTo>
                    <a:pt x="16183" y="16945"/>
                  </a:lnTo>
                  <a:lnTo>
                    <a:pt x="16335" y="16945"/>
                  </a:lnTo>
                  <a:cubicBezTo>
                    <a:pt x="16793" y="13306"/>
                    <a:pt x="20974" y="7144"/>
                    <a:pt x="27070" y="7144"/>
                  </a:cubicBezTo>
                  <a:cubicBezTo>
                    <a:pt x="28061" y="7144"/>
                    <a:pt x="29118" y="7144"/>
                    <a:pt x="30175" y="7449"/>
                  </a:cubicBezTo>
                  <a:lnTo>
                    <a:pt x="30175" y="17707"/>
                  </a:lnTo>
                  <a:cubicBezTo>
                    <a:pt x="29261" y="17164"/>
                    <a:pt x="27441" y="16869"/>
                    <a:pt x="25613" y="16869"/>
                  </a:cubicBezTo>
                  <a:cubicBezTo>
                    <a:pt x="17326" y="16869"/>
                    <a:pt x="17326" y="27213"/>
                    <a:pt x="17326" y="32833"/>
                  </a:cubicBezTo>
                  <a:lnTo>
                    <a:pt x="17326" y="47196"/>
                  </a:lnTo>
                  <a:lnTo>
                    <a:pt x="7144" y="47196"/>
                  </a:lnTo>
                  <a:lnTo>
                    <a:pt x="7144" y="804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6" name="Freeform: Shape 205">
              <a:extLst>
                <a:ext uri="{FF2B5EF4-FFF2-40B4-BE49-F238E27FC236}">
                  <a16:creationId xmlns:a16="http://schemas.microsoft.com/office/drawing/2014/main" id="{5993CA79-FB3B-4590-B465-0E1D95071F4C}"/>
                </a:ext>
              </a:extLst>
            </p:cNvPr>
            <p:cNvSpPr/>
            <p:nvPr/>
          </p:nvSpPr>
          <p:spPr>
            <a:xfrm>
              <a:off x="9114808" y="1503574"/>
              <a:ext cx="38100" cy="47625"/>
            </a:xfrm>
            <a:custGeom>
              <a:avLst/>
              <a:gdLst>
                <a:gd name="connsiteX0" fmla="*/ 35042 w 38100"/>
                <a:gd name="connsiteY0" fmla="*/ 16478 h 47625"/>
                <a:gd name="connsiteX1" fmla="*/ 28118 w 38100"/>
                <a:gd name="connsiteY1" fmla="*/ 15030 h 47625"/>
                <a:gd name="connsiteX2" fmla="*/ 17774 w 38100"/>
                <a:gd name="connsiteY2" fmla="*/ 27432 h 47625"/>
                <a:gd name="connsiteX3" fmla="*/ 28337 w 38100"/>
                <a:gd name="connsiteY3" fmla="*/ 40195 h 47625"/>
                <a:gd name="connsiteX4" fmla="*/ 36166 w 38100"/>
                <a:gd name="connsiteY4" fmla="*/ 38376 h 47625"/>
                <a:gd name="connsiteX5" fmla="*/ 36614 w 38100"/>
                <a:gd name="connsiteY5" fmla="*/ 46815 h 47625"/>
                <a:gd name="connsiteX6" fmla="*/ 26441 w 38100"/>
                <a:gd name="connsiteY6" fmla="*/ 48111 h 47625"/>
                <a:gd name="connsiteX7" fmla="*/ 7144 w 38100"/>
                <a:gd name="connsiteY7" fmla="*/ 27442 h 47625"/>
                <a:gd name="connsiteX8" fmla="*/ 26060 w 38100"/>
                <a:gd name="connsiteY8" fmla="*/ 7144 h 47625"/>
                <a:gd name="connsiteX9" fmla="*/ 35947 w 38100"/>
                <a:gd name="connsiteY9" fmla="*/ 8439 h 47625"/>
                <a:gd name="connsiteX10" fmla="*/ 35042 w 38100"/>
                <a:gd name="connsiteY10" fmla="*/ 164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35042" y="16478"/>
                  </a:moveTo>
                  <a:cubicBezTo>
                    <a:pt x="33204" y="15650"/>
                    <a:pt x="31251" y="15030"/>
                    <a:pt x="28118" y="15030"/>
                  </a:cubicBezTo>
                  <a:cubicBezTo>
                    <a:pt x="21812" y="15030"/>
                    <a:pt x="17774" y="20060"/>
                    <a:pt x="17774" y="27432"/>
                  </a:cubicBezTo>
                  <a:cubicBezTo>
                    <a:pt x="17774" y="34642"/>
                    <a:pt x="21193" y="40195"/>
                    <a:pt x="28337" y="40195"/>
                  </a:cubicBezTo>
                  <a:cubicBezTo>
                    <a:pt x="31242" y="40195"/>
                    <a:pt x="34433" y="39129"/>
                    <a:pt x="36166" y="38376"/>
                  </a:cubicBezTo>
                  <a:lnTo>
                    <a:pt x="36614" y="46815"/>
                  </a:lnTo>
                  <a:cubicBezTo>
                    <a:pt x="33661" y="47739"/>
                    <a:pt x="30623" y="48111"/>
                    <a:pt x="26441" y="48111"/>
                  </a:cubicBezTo>
                  <a:cubicBezTo>
                    <a:pt x="13583" y="48111"/>
                    <a:pt x="7144" y="39367"/>
                    <a:pt x="7144" y="27442"/>
                  </a:cubicBezTo>
                  <a:cubicBezTo>
                    <a:pt x="7144" y="16116"/>
                    <a:pt x="13830" y="7144"/>
                    <a:pt x="26060" y="7144"/>
                  </a:cubicBezTo>
                  <a:cubicBezTo>
                    <a:pt x="30185" y="7144"/>
                    <a:pt x="33138" y="7601"/>
                    <a:pt x="35947" y="8439"/>
                  </a:cubicBezTo>
                  <a:lnTo>
                    <a:pt x="35042" y="16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7" name="Freeform: Shape 206">
              <a:extLst>
                <a:ext uri="{FF2B5EF4-FFF2-40B4-BE49-F238E27FC236}">
                  <a16:creationId xmlns:a16="http://schemas.microsoft.com/office/drawing/2014/main" id="{76B436F6-FBF8-4234-8AB2-0F89D4B8E9DB}"/>
                </a:ext>
              </a:extLst>
            </p:cNvPr>
            <p:cNvSpPr/>
            <p:nvPr/>
          </p:nvSpPr>
          <p:spPr>
            <a:xfrm>
              <a:off x="9152422" y="1487601"/>
              <a:ext cx="19050" cy="66675"/>
            </a:xfrm>
            <a:custGeom>
              <a:avLst/>
              <a:gdLst>
                <a:gd name="connsiteX0" fmla="*/ 7144 w 19050"/>
                <a:gd name="connsiteY0" fmla="*/ 7144 h 66675"/>
                <a:gd name="connsiteX1" fmla="*/ 17336 w 19050"/>
                <a:gd name="connsiteY1" fmla="*/ 7144 h 66675"/>
                <a:gd name="connsiteX2" fmla="*/ 17336 w 19050"/>
                <a:gd name="connsiteY2" fmla="*/ 16869 h 66675"/>
                <a:gd name="connsiteX3" fmla="*/ 7144 w 19050"/>
                <a:gd name="connsiteY3" fmla="*/ 16869 h 66675"/>
                <a:gd name="connsiteX4" fmla="*/ 7144 w 19050"/>
                <a:gd name="connsiteY4" fmla="*/ 7144 h 66675"/>
                <a:gd name="connsiteX5" fmla="*/ 7144 w 19050"/>
                <a:gd name="connsiteY5" fmla="*/ 24013 h 66675"/>
                <a:gd name="connsiteX6" fmla="*/ 17336 w 19050"/>
                <a:gd name="connsiteY6" fmla="*/ 24013 h 66675"/>
                <a:gd name="connsiteX7" fmla="*/ 17336 w 19050"/>
                <a:gd name="connsiteY7" fmla="*/ 63141 h 66675"/>
                <a:gd name="connsiteX8" fmla="*/ 7144 w 19050"/>
                <a:gd name="connsiteY8" fmla="*/ 63141 h 66675"/>
                <a:gd name="connsiteX9" fmla="*/ 7144 w 19050"/>
                <a:gd name="connsiteY9" fmla="*/ 2401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7144" y="7144"/>
                  </a:moveTo>
                  <a:lnTo>
                    <a:pt x="17336" y="7144"/>
                  </a:lnTo>
                  <a:lnTo>
                    <a:pt x="17336" y="16869"/>
                  </a:lnTo>
                  <a:lnTo>
                    <a:pt x="7144" y="16869"/>
                  </a:lnTo>
                  <a:lnTo>
                    <a:pt x="7144" y="7144"/>
                  </a:lnTo>
                  <a:close/>
                  <a:moveTo>
                    <a:pt x="7144" y="24013"/>
                  </a:moveTo>
                  <a:lnTo>
                    <a:pt x="17336" y="24013"/>
                  </a:lnTo>
                  <a:lnTo>
                    <a:pt x="17336" y="63141"/>
                  </a:lnTo>
                  <a:lnTo>
                    <a:pt x="7144" y="63141"/>
                  </a:lnTo>
                  <a:lnTo>
                    <a:pt x="7144" y="240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8" name="Freeform: Shape 207">
              <a:extLst>
                <a:ext uri="{FF2B5EF4-FFF2-40B4-BE49-F238E27FC236}">
                  <a16:creationId xmlns:a16="http://schemas.microsoft.com/office/drawing/2014/main" id="{282766A0-9427-450E-84F8-ABEE718571D2}"/>
                </a:ext>
              </a:extLst>
            </p:cNvPr>
            <p:cNvSpPr/>
            <p:nvPr/>
          </p:nvSpPr>
          <p:spPr>
            <a:xfrm>
              <a:off x="9170281" y="1493382"/>
              <a:ext cx="38100" cy="57150"/>
            </a:xfrm>
            <a:custGeom>
              <a:avLst/>
              <a:gdLst>
                <a:gd name="connsiteX0" fmla="*/ 14678 w 38100"/>
                <a:gd name="connsiteY0" fmla="*/ 25689 h 57150"/>
                <a:gd name="connsiteX1" fmla="*/ 7144 w 38100"/>
                <a:gd name="connsiteY1" fmla="*/ 25689 h 57150"/>
                <a:gd name="connsiteX2" fmla="*/ 7144 w 38100"/>
                <a:gd name="connsiteY2" fmla="*/ 18231 h 57150"/>
                <a:gd name="connsiteX3" fmla="*/ 14678 w 38100"/>
                <a:gd name="connsiteY3" fmla="*/ 18231 h 57150"/>
                <a:gd name="connsiteX4" fmla="*/ 14678 w 38100"/>
                <a:gd name="connsiteY4" fmla="*/ 10411 h 57150"/>
                <a:gd name="connsiteX5" fmla="*/ 24860 w 38100"/>
                <a:gd name="connsiteY5" fmla="*/ 7144 h 57150"/>
                <a:gd name="connsiteX6" fmla="*/ 24860 w 38100"/>
                <a:gd name="connsiteY6" fmla="*/ 18231 h 57150"/>
                <a:gd name="connsiteX7" fmla="*/ 33909 w 38100"/>
                <a:gd name="connsiteY7" fmla="*/ 18231 h 57150"/>
                <a:gd name="connsiteX8" fmla="*/ 33909 w 38100"/>
                <a:gd name="connsiteY8" fmla="*/ 25689 h 57150"/>
                <a:gd name="connsiteX9" fmla="*/ 24860 w 38100"/>
                <a:gd name="connsiteY9" fmla="*/ 25689 h 57150"/>
                <a:gd name="connsiteX10" fmla="*/ 24860 w 38100"/>
                <a:gd name="connsiteY10" fmla="*/ 43920 h 57150"/>
                <a:gd name="connsiteX11" fmla="*/ 29642 w 38100"/>
                <a:gd name="connsiteY11" fmla="*/ 50378 h 57150"/>
                <a:gd name="connsiteX12" fmla="*/ 34281 w 38100"/>
                <a:gd name="connsiteY12" fmla="*/ 49311 h 57150"/>
                <a:gd name="connsiteX13" fmla="*/ 34576 w 38100"/>
                <a:gd name="connsiteY13" fmla="*/ 57379 h 57150"/>
                <a:gd name="connsiteX14" fmla="*/ 27051 w 38100"/>
                <a:gd name="connsiteY14" fmla="*/ 58293 h 57150"/>
                <a:gd name="connsiteX15" fmla="*/ 14669 w 38100"/>
                <a:gd name="connsiteY15" fmla="*/ 45606 h 57150"/>
                <a:gd name="connsiteX16" fmla="*/ 14669 w 38100"/>
                <a:gd name="connsiteY16" fmla="*/ 2568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00" h="57150">
                  <a:moveTo>
                    <a:pt x="14678" y="25689"/>
                  </a:moveTo>
                  <a:lnTo>
                    <a:pt x="7144" y="25689"/>
                  </a:lnTo>
                  <a:lnTo>
                    <a:pt x="7144" y="18231"/>
                  </a:lnTo>
                  <a:lnTo>
                    <a:pt x="14678" y="18231"/>
                  </a:lnTo>
                  <a:lnTo>
                    <a:pt x="14678" y="10411"/>
                  </a:lnTo>
                  <a:lnTo>
                    <a:pt x="24860" y="7144"/>
                  </a:lnTo>
                  <a:lnTo>
                    <a:pt x="24860" y="18231"/>
                  </a:lnTo>
                  <a:lnTo>
                    <a:pt x="33909" y="18231"/>
                  </a:lnTo>
                  <a:lnTo>
                    <a:pt x="33909" y="25689"/>
                  </a:lnTo>
                  <a:lnTo>
                    <a:pt x="24860" y="25689"/>
                  </a:lnTo>
                  <a:lnTo>
                    <a:pt x="24860" y="43920"/>
                  </a:lnTo>
                  <a:cubicBezTo>
                    <a:pt x="24860" y="47273"/>
                    <a:pt x="25775" y="50378"/>
                    <a:pt x="29642" y="50378"/>
                  </a:cubicBezTo>
                  <a:cubicBezTo>
                    <a:pt x="31471" y="50378"/>
                    <a:pt x="33223" y="50006"/>
                    <a:pt x="34281" y="49311"/>
                  </a:cubicBezTo>
                  <a:lnTo>
                    <a:pt x="34576" y="57379"/>
                  </a:lnTo>
                  <a:cubicBezTo>
                    <a:pt x="32452" y="57979"/>
                    <a:pt x="30090" y="58293"/>
                    <a:pt x="27051" y="58293"/>
                  </a:cubicBezTo>
                  <a:cubicBezTo>
                    <a:pt x="19069" y="58293"/>
                    <a:pt x="14669" y="53340"/>
                    <a:pt x="14669" y="45606"/>
                  </a:cubicBezTo>
                  <a:lnTo>
                    <a:pt x="14669" y="256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09" name="Freeform: Shape 208">
              <a:extLst>
                <a:ext uri="{FF2B5EF4-FFF2-40B4-BE49-F238E27FC236}">
                  <a16:creationId xmlns:a16="http://schemas.microsoft.com/office/drawing/2014/main" id="{BD4DDB97-0E15-4713-ABAB-ACA1BDAF153D}"/>
                </a:ext>
              </a:extLst>
            </p:cNvPr>
            <p:cNvSpPr/>
            <p:nvPr/>
          </p:nvSpPr>
          <p:spPr>
            <a:xfrm>
              <a:off x="9202676" y="1503555"/>
              <a:ext cx="47625" cy="47625"/>
            </a:xfrm>
            <a:custGeom>
              <a:avLst/>
              <a:gdLst>
                <a:gd name="connsiteX0" fmla="*/ 27585 w 47625"/>
                <a:gd name="connsiteY0" fmla="*/ 7144 h 47625"/>
                <a:gd name="connsiteX1" fmla="*/ 48082 w 47625"/>
                <a:gd name="connsiteY1" fmla="*/ 27899 h 47625"/>
                <a:gd name="connsiteX2" fmla="*/ 27585 w 47625"/>
                <a:gd name="connsiteY2" fmla="*/ 48111 h 47625"/>
                <a:gd name="connsiteX3" fmla="*/ 7144 w 47625"/>
                <a:gd name="connsiteY3" fmla="*/ 27899 h 47625"/>
                <a:gd name="connsiteX4" fmla="*/ 27585 w 47625"/>
                <a:gd name="connsiteY4" fmla="*/ 7144 h 47625"/>
                <a:gd name="connsiteX5" fmla="*/ 27585 w 47625"/>
                <a:gd name="connsiteY5" fmla="*/ 40205 h 47625"/>
                <a:gd name="connsiteX6" fmla="*/ 37462 w 47625"/>
                <a:gd name="connsiteY6" fmla="*/ 26680 h 47625"/>
                <a:gd name="connsiteX7" fmla="*/ 27585 w 47625"/>
                <a:gd name="connsiteY7" fmla="*/ 15049 h 47625"/>
                <a:gd name="connsiteX8" fmla="*/ 17783 w 47625"/>
                <a:gd name="connsiteY8" fmla="*/ 26680 h 47625"/>
                <a:gd name="connsiteX9" fmla="*/ 27585 w 47625"/>
                <a:gd name="connsiteY9" fmla="*/ 402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 h="47625">
                  <a:moveTo>
                    <a:pt x="27585" y="7144"/>
                  </a:moveTo>
                  <a:cubicBezTo>
                    <a:pt x="39195" y="7144"/>
                    <a:pt x="48082" y="14973"/>
                    <a:pt x="48082" y="27899"/>
                  </a:cubicBezTo>
                  <a:cubicBezTo>
                    <a:pt x="48082" y="39148"/>
                    <a:pt x="40567" y="48111"/>
                    <a:pt x="27585" y="48111"/>
                  </a:cubicBezTo>
                  <a:cubicBezTo>
                    <a:pt x="14669" y="48111"/>
                    <a:pt x="7144" y="39148"/>
                    <a:pt x="7144" y="27899"/>
                  </a:cubicBezTo>
                  <a:cubicBezTo>
                    <a:pt x="7134" y="14983"/>
                    <a:pt x="16031" y="7144"/>
                    <a:pt x="27585" y="7144"/>
                  </a:cubicBezTo>
                  <a:moveTo>
                    <a:pt x="27585" y="40205"/>
                  </a:moveTo>
                  <a:cubicBezTo>
                    <a:pt x="35395" y="40205"/>
                    <a:pt x="37462" y="33214"/>
                    <a:pt x="37462" y="26680"/>
                  </a:cubicBezTo>
                  <a:cubicBezTo>
                    <a:pt x="37462" y="20679"/>
                    <a:pt x="34271" y="15049"/>
                    <a:pt x="27585" y="15049"/>
                  </a:cubicBezTo>
                  <a:cubicBezTo>
                    <a:pt x="20965" y="15049"/>
                    <a:pt x="17783" y="20812"/>
                    <a:pt x="17783" y="26680"/>
                  </a:cubicBezTo>
                  <a:cubicBezTo>
                    <a:pt x="17774" y="33137"/>
                    <a:pt x="19822" y="40205"/>
                    <a:pt x="27585" y="40205"/>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0" name="Freeform: Shape 209">
              <a:extLst>
                <a:ext uri="{FF2B5EF4-FFF2-40B4-BE49-F238E27FC236}">
                  <a16:creationId xmlns:a16="http://schemas.microsoft.com/office/drawing/2014/main" id="{3E56C27A-5A01-4B8B-8A2C-FAF9E61CAA56}"/>
                </a:ext>
              </a:extLst>
            </p:cNvPr>
            <p:cNvSpPr/>
            <p:nvPr/>
          </p:nvSpPr>
          <p:spPr>
            <a:xfrm>
              <a:off x="9272494" y="1503555"/>
              <a:ext cx="38100" cy="47625"/>
            </a:xfrm>
            <a:custGeom>
              <a:avLst/>
              <a:gdLst>
                <a:gd name="connsiteX0" fmla="*/ 32918 w 38100"/>
                <a:gd name="connsiteY0" fmla="*/ 16259 h 47625"/>
                <a:gd name="connsiteX1" fmla="*/ 23803 w 38100"/>
                <a:gd name="connsiteY1" fmla="*/ 14592 h 47625"/>
                <a:gd name="connsiteX2" fmla="*/ 17793 w 38100"/>
                <a:gd name="connsiteY2" fmla="*/ 18926 h 47625"/>
                <a:gd name="connsiteX3" fmla="*/ 35500 w 38100"/>
                <a:gd name="connsiteY3" fmla="*/ 35347 h 47625"/>
                <a:gd name="connsiteX4" fmla="*/ 19069 w 38100"/>
                <a:gd name="connsiteY4" fmla="*/ 48111 h 47625"/>
                <a:gd name="connsiteX5" fmla="*/ 7525 w 38100"/>
                <a:gd name="connsiteY5" fmla="*/ 46434 h 47625"/>
                <a:gd name="connsiteX6" fmla="*/ 8125 w 38100"/>
                <a:gd name="connsiteY6" fmla="*/ 38081 h 47625"/>
                <a:gd name="connsiteX7" fmla="*/ 18155 w 38100"/>
                <a:gd name="connsiteY7" fmla="*/ 40662 h 47625"/>
                <a:gd name="connsiteX8" fmla="*/ 24851 w 38100"/>
                <a:gd name="connsiteY8" fmla="*/ 35862 h 47625"/>
                <a:gd name="connsiteX9" fmla="*/ 7144 w 38100"/>
                <a:gd name="connsiteY9" fmla="*/ 19307 h 47625"/>
                <a:gd name="connsiteX10" fmla="*/ 22498 w 38100"/>
                <a:gd name="connsiteY10" fmla="*/ 7144 h 47625"/>
                <a:gd name="connsiteX11" fmla="*/ 33585 w 38100"/>
                <a:gd name="connsiteY11" fmla="*/ 8582 h 47625"/>
                <a:gd name="connsiteX12" fmla="*/ 32918 w 38100"/>
                <a:gd name="connsiteY12" fmla="*/ 1625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32918" y="16259"/>
                  </a:moveTo>
                  <a:cubicBezTo>
                    <a:pt x="29794" y="15202"/>
                    <a:pt x="27527" y="14592"/>
                    <a:pt x="23803" y="14592"/>
                  </a:cubicBezTo>
                  <a:cubicBezTo>
                    <a:pt x="21050" y="14592"/>
                    <a:pt x="17793" y="15583"/>
                    <a:pt x="17793" y="18926"/>
                  </a:cubicBezTo>
                  <a:cubicBezTo>
                    <a:pt x="17793" y="25146"/>
                    <a:pt x="35500" y="21203"/>
                    <a:pt x="35500" y="35347"/>
                  </a:cubicBezTo>
                  <a:cubicBezTo>
                    <a:pt x="35500" y="44463"/>
                    <a:pt x="27365" y="48111"/>
                    <a:pt x="19069" y="48111"/>
                  </a:cubicBezTo>
                  <a:cubicBezTo>
                    <a:pt x="15192" y="48111"/>
                    <a:pt x="11240" y="47425"/>
                    <a:pt x="7525" y="46434"/>
                  </a:cubicBezTo>
                  <a:lnTo>
                    <a:pt x="8125" y="38081"/>
                  </a:lnTo>
                  <a:cubicBezTo>
                    <a:pt x="11325" y="39662"/>
                    <a:pt x="14659" y="40662"/>
                    <a:pt x="18155" y="40662"/>
                  </a:cubicBezTo>
                  <a:cubicBezTo>
                    <a:pt x="20736" y="40662"/>
                    <a:pt x="24851" y="39662"/>
                    <a:pt x="24851" y="35862"/>
                  </a:cubicBezTo>
                  <a:cubicBezTo>
                    <a:pt x="24851" y="28184"/>
                    <a:pt x="7144" y="33442"/>
                    <a:pt x="7144" y="19307"/>
                  </a:cubicBezTo>
                  <a:cubicBezTo>
                    <a:pt x="7144" y="10859"/>
                    <a:pt x="14507" y="7144"/>
                    <a:pt x="22498" y="7144"/>
                  </a:cubicBezTo>
                  <a:cubicBezTo>
                    <a:pt x="27280" y="7144"/>
                    <a:pt x="30385" y="7906"/>
                    <a:pt x="33585" y="8582"/>
                  </a:cubicBezTo>
                  <a:lnTo>
                    <a:pt x="32918" y="162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1" name="Freeform: Shape 210">
              <a:extLst>
                <a:ext uri="{FF2B5EF4-FFF2-40B4-BE49-F238E27FC236}">
                  <a16:creationId xmlns:a16="http://schemas.microsoft.com/office/drawing/2014/main" id="{9AA97366-CCE5-42E2-9C78-0F41ADC01C59}"/>
                </a:ext>
              </a:extLst>
            </p:cNvPr>
            <p:cNvSpPr/>
            <p:nvPr/>
          </p:nvSpPr>
          <p:spPr>
            <a:xfrm>
              <a:off x="9305565" y="1504469"/>
              <a:ext cx="47625" cy="47625"/>
            </a:xfrm>
            <a:custGeom>
              <a:avLst/>
              <a:gdLst>
                <a:gd name="connsiteX0" fmla="*/ 7144 w 47625"/>
                <a:gd name="connsiteY0" fmla="*/ 7144 h 47625"/>
                <a:gd name="connsiteX1" fmla="*/ 18079 w 47625"/>
                <a:gd name="connsiteY1" fmla="*/ 7144 h 47625"/>
                <a:gd name="connsiteX2" fmla="*/ 27813 w 47625"/>
                <a:gd name="connsiteY2" fmla="*/ 35643 h 47625"/>
                <a:gd name="connsiteX3" fmla="*/ 27956 w 47625"/>
                <a:gd name="connsiteY3" fmla="*/ 35643 h 47625"/>
                <a:gd name="connsiteX4" fmla="*/ 37386 w 47625"/>
                <a:gd name="connsiteY4" fmla="*/ 7144 h 47625"/>
                <a:gd name="connsiteX5" fmla="*/ 47568 w 47625"/>
                <a:gd name="connsiteY5" fmla="*/ 7144 h 47625"/>
                <a:gd name="connsiteX6" fmla="*/ 33128 w 47625"/>
                <a:gd name="connsiteY6" fmla="*/ 46282 h 47625"/>
                <a:gd name="connsiteX7" fmla="*/ 21650 w 47625"/>
                <a:gd name="connsiteY7" fmla="*/ 4628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7144" y="7144"/>
                  </a:moveTo>
                  <a:lnTo>
                    <a:pt x="18079" y="7144"/>
                  </a:lnTo>
                  <a:lnTo>
                    <a:pt x="27813" y="35643"/>
                  </a:lnTo>
                  <a:lnTo>
                    <a:pt x="27956" y="35643"/>
                  </a:lnTo>
                  <a:lnTo>
                    <a:pt x="37386" y="7144"/>
                  </a:lnTo>
                  <a:lnTo>
                    <a:pt x="47568" y="7144"/>
                  </a:lnTo>
                  <a:lnTo>
                    <a:pt x="33128" y="46282"/>
                  </a:lnTo>
                  <a:lnTo>
                    <a:pt x="21650" y="4628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2" name="Freeform: Shape 211">
              <a:extLst>
                <a:ext uri="{FF2B5EF4-FFF2-40B4-BE49-F238E27FC236}">
                  <a16:creationId xmlns:a16="http://schemas.microsoft.com/office/drawing/2014/main" id="{69C695BB-4DCF-4856-9E3E-2232F9C54602}"/>
                </a:ext>
              </a:extLst>
            </p:cNvPr>
            <p:cNvSpPr/>
            <p:nvPr/>
          </p:nvSpPr>
          <p:spPr>
            <a:xfrm>
              <a:off x="9353514" y="1487601"/>
              <a:ext cx="19050" cy="66675"/>
            </a:xfrm>
            <a:custGeom>
              <a:avLst/>
              <a:gdLst>
                <a:gd name="connsiteX0" fmla="*/ 7144 w 19050"/>
                <a:gd name="connsiteY0" fmla="*/ 7144 h 66675"/>
                <a:gd name="connsiteX1" fmla="*/ 17316 w 19050"/>
                <a:gd name="connsiteY1" fmla="*/ 7144 h 66675"/>
                <a:gd name="connsiteX2" fmla="*/ 17316 w 19050"/>
                <a:gd name="connsiteY2" fmla="*/ 16869 h 66675"/>
                <a:gd name="connsiteX3" fmla="*/ 7144 w 19050"/>
                <a:gd name="connsiteY3" fmla="*/ 16869 h 66675"/>
                <a:gd name="connsiteX4" fmla="*/ 7144 w 19050"/>
                <a:gd name="connsiteY4" fmla="*/ 7144 h 66675"/>
                <a:gd name="connsiteX5" fmla="*/ 7144 w 19050"/>
                <a:gd name="connsiteY5" fmla="*/ 24013 h 66675"/>
                <a:gd name="connsiteX6" fmla="*/ 17316 w 19050"/>
                <a:gd name="connsiteY6" fmla="*/ 24013 h 66675"/>
                <a:gd name="connsiteX7" fmla="*/ 17316 w 19050"/>
                <a:gd name="connsiteY7" fmla="*/ 63141 h 66675"/>
                <a:gd name="connsiteX8" fmla="*/ 7144 w 19050"/>
                <a:gd name="connsiteY8" fmla="*/ 63141 h 66675"/>
                <a:gd name="connsiteX9" fmla="*/ 7144 w 19050"/>
                <a:gd name="connsiteY9" fmla="*/ 2401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7144" y="7144"/>
                  </a:moveTo>
                  <a:lnTo>
                    <a:pt x="17316" y="7144"/>
                  </a:lnTo>
                  <a:lnTo>
                    <a:pt x="17316" y="16869"/>
                  </a:lnTo>
                  <a:lnTo>
                    <a:pt x="7144" y="16869"/>
                  </a:lnTo>
                  <a:lnTo>
                    <a:pt x="7144" y="7144"/>
                  </a:lnTo>
                  <a:close/>
                  <a:moveTo>
                    <a:pt x="7144" y="24013"/>
                  </a:moveTo>
                  <a:lnTo>
                    <a:pt x="17316" y="24013"/>
                  </a:lnTo>
                  <a:lnTo>
                    <a:pt x="17316" y="63141"/>
                  </a:lnTo>
                  <a:lnTo>
                    <a:pt x="7144" y="63141"/>
                  </a:lnTo>
                  <a:lnTo>
                    <a:pt x="7144" y="240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3" name="Freeform: Shape 212">
              <a:extLst>
                <a:ext uri="{FF2B5EF4-FFF2-40B4-BE49-F238E27FC236}">
                  <a16:creationId xmlns:a16="http://schemas.microsoft.com/office/drawing/2014/main" id="{EAA16F48-4805-4AEB-959A-FF93B9EFD1FF}"/>
                </a:ext>
              </a:extLst>
            </p:cNvPr>
            <p:cNvSpPr/>
            <p:nvPr/>
          </p:nvSpPr>
          <p:spPr>
            <a:xfrm>
              <a:off x="9373040" y="1504469"/>
              <a:ext cx="38100" cy="47625"/>
            </a:xfrm>
            <a:custGeom>
              <a:avLst/>
              <a:gdLst>
                <a:gd name="connsiteX0" fmla="*/ 7982 w 38100"/>
                <a:gd name="connsiteY0" fmla="*/ 7144 h 47625"/>
                <a:gd name="connsiteX1" fmla="*/ 38986 w 38100"/>
                <a:gd name="connsiteY1" fmla="*/ 7144 h 47625"/>
                <a:gd name="connsiteX2" fmla="*/ 38986 w 38100"/>
                <a:gd name="connsiteY2" fmla="*/ 15497 h 47625"/>
                <a:gd name="connsiteX3" fmla="*/ 19536 w 38100"/>
                <a:gd name="connsiteY3" fmla="*/ 38376 h 47625"/>
                <a:gd name="connsiteX4" fmla="*/ 39681 w 38100"/>
                <a:gd name="connsiteY4" fmla="*/ 38376 h 47625"/>
                <a:gd name="connsiteX5" fmla="*/ 39681 w 38100"/>
                <a:gd name="connsiteY5" fmla="*/ 46282 h 47625"/>
                <a:gd name="connsiteX6" fmla="*/ 7144 w 38100"/>
                <a:gd name="connsiteY6" fmla="*/ 46282 h 47625"/>
                <a:gd name="connsiteX7" fmla="*/ 7144 w 38100"/>
                <a:gd name="connsiteY7" fmla="*/ 37995 h 47625"/>
                <a:gd name="connsiteX8" fmla="*/ 26975 w 38100"/>
                <a:gd name="connsiteY8" fmla="*/ 15049 h 47625"/>
                <a:gd name="connsiteX9" fmla="*/ 7982 w 38100"/>
                <a:gd name="connsiteY9" fmla="*/ 1504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982" y="7144"/>
                  </a:moveTo>
                  <a:lnTo>
                    <a:pt x="38986" y="7144"/>
                  </a:lnTo>
                  <a:lnTo>
                    <a:pt x="38986" y="15497"/>
                  </a:lnTo>
                  <a:lnTo>
                    <a:pt x="19536" y="38376"/>
                  </a:lnTo>
                  <a:lnTo>
                    <a:pt x="39681" y="38376"/>
                  </a:lnTo>
                  <a:lnTo>
                    <a:pt x="39681" y="46282"/>
                  </a:lnTo>
                  <a:lnTo>
                    <a:pt x="7144" y="46282"/>
                  </a:lnTo>
                  <a:lnTo>
                    <a:pt x="7144" y="37995"/>
                  </a:lnTo>
                  <a:lnTo>
                    <a:pt x="26975" y="15049"/>
                  </a:lnTo>
                  <a:lnTo>
                    <a:pt x="7982" y="1504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4" name="Freeform: Shape 213">
              <a:extLst>
                <a:ext uri="{FF2B5EF4-FFF2-40B4-BE49-F238E27FC236}">
                  <a16:creationId xmlns:a16="http://schemas.microsoft.com/office/drawing/2014/main" id="{FCA48A5C-76EB-4466-89F0-EC85DC4073BF}"/>
                </a:ext>
              </a:extLst>
            </p:cNvPr>
            <p:cNvSpPr/>
            <p:nvPr/>
          </p:nvSpPr>
          <p:spPr>
            <a:xfrm>
              <a:off x="9412178" y="1504469"/>
              <a:ext cx="38100" cy="47625"/>
            </a:xfrm>
            <a:custGeom>
              <a:avLst/>
              <a:gdLst>
                <a:gd name="connsiteX0" fmla="*/ 7982 w 38100"/>
                <a:gd name="connsiteY0" fmla="*/ 7144 h 47625"/>
                <a:gd name="connsiteX1" fmla="*/ 38995 w 38100"/>
                <a:gd name="connsiteY1" fmla="*/ 7144 h 47625"/>
                <a:gd name="connsiteX2" fmla="*/ 38995 w 38100"/>
                <a:gd name="connsiteY2" fmla="*/ 15497 h 47625"/>
                <a:gd name="connsiteX3" fmla="*/ 19536 w 38100"/>
                <a:gd name="connsiteY3" fmla="*/ 38376 h 47625"/>
                <a:gd name="connsiteX4" fmla="*/ 39672 w 38100"/>
                <a:gd name="connsiteY4" fmla="*/ 38376 h 47625"/>
                <a:gd name="connsiteX5" fmla="*/ 39672 w 38100"/>
                <a:gd name="connsiteY5" fmla="*/ 46282 h 47625"/>
                <a:gd name="connsiteX6" fmla="*/ 7144 w 38100"/>
                <a:gd name="connsiteY6" fmla="*/ 46282 h 47625"/>
                <a:gd name="connsiteX7" fmla="*/ 7144 w 38100"/>
                <a:gd name="connsiteY7" fmla="*/ 37995 h 47625"/>
                <a:gd name="connsiteX8" fmla="*/ 26984 w 38100"/>
                <a:gd name="connsiteY8" fmla="*/ 15049 h 47625"/>
                <a:gd name="connsiteX9" fmla="*/ 7982 w 38100"/>
                <a:gd name="connsiteY9" fmla="*/ 1504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982" y="7144"/>
                  </a:moveTo>
                  <a:lnTo>
                    <a:pt x="38995" y="7144"/>
                  </a:lnTo>
                  <a:lnTo>
                    <a:pt x="38995" y="15497"/>
                  </a:lnTo>
                  <a:lnTo>
                    <a:pt x="19536" y="38376"/>
                  </a:lnTo>
                  <a:lnTo>
                    <a:pt x="39672" y="38376"/>
                  </a:lnTo>
                  <a:lnTo>
                    <a:pt x="39672" y="46282"/>
                  </a:lnTo>
                  <a:lnTo>
                    <a:pt x="7144" y="46282"/>
                  </a:lnTo>
                  <a:lnTo>
                    <a:pt x="7144" y="37995"/>
                  </a:lnTo>
                  <a:lnTo>
                    <a:pt x="26984" y="15049"/>
                  </a:lnTo>
                  <a:lnTo>
                    <a:pt x="7982" y="1504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5" name="Freeform: Shape 214">
              <a:extLst>
                <a:ext uri="{FF2B5EF4-FFF2-40B4-BE49-F238E27FC236}">
                  <a16:creationId xmlns:a16="http://schemas.microsoft.com/office/drawing/2014/main" id="{FE95ABD8-D97F-41D3-B3C0-80E386CA2048}"/>
                </a:ext>
              </a:extLst>
            </p:cNvPr>
            <p:cNvSpPr/>
            <p:nvPr/>
          </p:nvSpPr>
          <p:spPr>
            <a:xfrm>
              <a:off x="9451316" y="1503564"/>
              <a:ext cx="47625" cy="47625"/>
            </a:xfrm>
            <a:custGeom>
              <a:avLst/>
              <a:gdLst>
                <a:gd name="connsiteX0" fmla="*/ 41034 w 47625"/>
                <a:gd name="connsiteY0" fmla="*/ 44977 h 47625"/>
                <a:gd name="connsiteX1" fmla="*/ 27584 w 47625"/>
                <a:gd name="connsiteY1" fmla="*/ 48101 h 47625"/>
                <a:gd name="connsiteX2" fmla="*/ 7144 w 47625"/>
                <a:gd name="connsiteY2" fmla="*/ 27803 h 47625"/>
                <a:gd name="connsiteX3" fmla="*/ 25298 w 47625"/>
                <a:gd name="connsiteY3" fmla="*/ 7144 h 47625"/>
                <a:gd name="connsiteX4" fmla="*/ 43920 w 47625"/>
                <a:gd name="connsiteY4" fmla="*/ 30756 h 47625"/>
                <a:gd name="connsiteX5" fmla="*/ 16859 w 47625"/>
                <a:gd name="connsiteY5" fmla="*/ 30756 h 47625"/>
                <a:gd name="connsiteX6" fmla="*/ 28042 w 47625"/>
                <a:gd name="connsiteY6" fmla="*/ 40653 h 47625"/>
                <a:gd name="connsiteX7" fmla="*/ 41024 w 47625"/>
                <a:gd name="connsiteY7" fmla="*/ 36690 h 47625"/>
                <a:gd name="connsiteX8" fmla="*/ 41024 w 47625"/>
                <a:gd name="connsiteY8" fmla="*/ 44977 h 47625"/>
                <a:gd name="connsiteX9" fmla="*/ 34195 w 47625"/>
                <a:gd name="connsiteY9" fmla="*/ 23784 h 47625"/>
                <a:gd name="connsiteX10" fmla="*/ 25908 w 47625"/>
                <a:gd name="connsiteY10" fmla="*/ 14583 h 47625"/>
                <a:gd name="connsiteX11" fmla="*/ 16869 w 47625"/>
                <a:gd name="connsiteY11" fmla="*/ 23784 h 47625"/>
                <a:gd name="connsiteX12" fmla="*/ 34195 w 47625"/>
                <a:gd name="connsiteY12" fmla="*/ 2378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34" y="44977"/>
                  </a:moveTo>
                  <a:cubicBezTo>
                    <a:pt x="37309" y="47044"/>
                    <a:pt x="33061" y="48101"/>
                    <a:pt x="27584" y="48101"/>
                  </a:cubicBezTo>
                  <a:cubicBezTo>
                    <a:pt x="14678" y="48101"/>
                    <a:pt x="7144" y="40662"/>
                    <a:pt x="7144" y="27803"/>
                  </a:cubicBezTo>
                  <a:cubicBezTo>
                    <a:pt x="7144" y="16478"/>
                    <a:pt x="13145" y="7144"/>
                    <a:pt x="25298" y="7144"/>
                  </a:cubicBezTo>
                  <a:cubicBezTo>
                    <a:pt x="39805" y="7144"/>
                    <a:pt x="43920" y="17088"/>
                    <a:pt x="43920" y="30756"/>
                  </a:cubicBezTo>
                  <a:lnTo>
                    <a:pt x="16859" y="30756"/>
                  </a:lnTo>
                  <a:cubicBezTo>
                    <a:pt x="17317" y="37081"/>
                    <a:pt x="21727" y="40653"/>
                    <a:pt x="28042" y="40653"/>
                  </a:cubicBezTo>
                  <a:cubicBezTo>
                    <a:pt x="32985" y="40653"/>
                    <a:pt x="37233" y="38833"/>
                    <a:pt x="41024" y="36690"/>
                  </a:cubicBezTo>
                  <a:lnTo>
                    <a:pt x="41024" y="44977"/>
                  </a:lnTo>
                  <a:close/>
                  <a:moveTo>
                    <a:pt x="34195" y="23784"/>
                  </a:moveTo>
                  <a:cubicBezTo>
                    <a:pt x="33900" y="18831"/>
                    <a:pt x="31613" y="14583"/>
                    <a:pt x="25908" y="14583"/>
                  </a:cubicBezTo>
                  <a:cubicBezTo>
                    <a:pt x="20203" y="14583"/>
                    <a:pt x="17326" y="18536"/>
                    <a:pt x="16869" y="23784"/>
                  </a:cubicBezTo>
                  <a:lnTo>
                    <a:pt x="34195" y="2378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6" name="Freeform: Shape 215">
              <a:extLst>
                <a:ext uri="{FF2B5EF4-FFF2-40B4-BE49-F238E27FC236}">
                  <a16:creationId xmlns:a16="http://schemas.microsoft.com/office/drawing/2014/main" id="{A33A7A64-5E3B-4AD6-9E61-D85F6C445C53}"/>
                </a:ext>
              </a:extLst>
            </p:cNvPr>
            <p:cNvSpPr/>
            <p:nvPr/>
          </p:nvSpPr>
          <p:spPr>
            <a:xfrm>
              <a:off x="9497436" y="1503564"/>
              <a:ext cx="28575" cy="47625"/>
            </a:xfrm>
            <a:custGeom>
              <a:avLst/>
              <a:gdLst>
                <a:gd name="connsiteX0" fmla="*/ 7144 w 28575"/>
                <a:gd name="connsiteY0" fmla="*/ 8049 h 47625"/>
                <a:gd name="connsiteX1" fmla="*/ 16193 w 28575"/>
                <a:gd name="connsiteY1" fmla="*/ 8049 h 47625"/>
                <a:gd name="connsiteX2" fmla="*/ 16193 w 28575"/>
                <a:gd name="connsiteY2" fmla="*/ 16945 h 47625"/>
                <a:gd name="connsiteX3" fmla="*/ 16355 w 28575"/>
                <a:gd name="connsiteY3" fmla="*/ 16945 h 47625"/>
                <a:gd name="connsiteX4" fmla="*/ 27061 w 28575"/>
                <a:gd name="connsiteY4" fmla="*/ 7144 h 47625"/>
                <a:gd name="connsiteX5" fmla="*/ 30175 w 28575"/>
                <a:gd name="connsiteY5" fmla="*/ 7449 h 47625"/>
                <a:gd name="connsiteX6" fmla="*/ 30175 w 28575"/>
                <a:gd name="connsiteY6" fmla="*/ 17707 h 47625"/>
                <a:gd name="connsiteX7" fmla="*/ 25613 w 28575"/>
                <a:gd name="connsiteY7" fmla="*/ 16869 h 47625"/>
                <a:gd name="connsiteX8" fmla="*/ 17326 w 28575"/>
                <a:gd name="connsiteY8" fmla="*/ 32833 h 47625"/>
                <a:gd name="connsiteX9" fmla="*/ 17326 w 28575"/>
                <a:gd name="connsiteY9" fmla="*/ 47196 h 47625"/>
                <a:gd name="connsiteX10" fmla="*/ 7144 w 28575"/>
                <a:gd name="connsiteY10" fmla="*/ 47196 h 47625"/>
                <a:gd name="connsiteX11" fmla="*/ 7144 w 28575"/>
                <a:gd name="connsiteY11" fmla="*/ 804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47625">
                  <a:moveTo>
                    <a:pt x="7144" y="8049"/>
                  </a:moveTo>
                  <a:lnTo>
                    <a:pt x="16193" y="8049"/>
                  </a:lnTo>
                  <a:lnTo>
                    <a:pt x="16193" y="16945"/>
                  </a:lnTo>
                  <a:lnTo>
                    <a:pt x="16355" y="16945"/>
                  </a:lnTo>
                  <a:cubicBezTo>
                    <a:pt x="16812" y="13306"/>
                    <a:pt x="20984" y="7144"/>
                    <a:pt x="27061" y="7144"/>
                  </a:cubicBezTo>
                  <a:cubicBezTo>
                    <a:pt x="28051" y="7144"/>
                    <a:pt x="29118" y="7144"/>
                    <a:pt x="30175" y="7449"/>
                  </a:cubicBezTo>
                  <a:lnTo>
                    <a:pt x="30175" y="17707"/>
                  </a:lnTo>
                  <a:cubicBezTo>
                    <a:pt x="29261" y="17164"/>
                    <a:pt x="27451" y="16869"/>
                    <a:pt x="25613" y="16869"/>
                  </a:cubicBezTo>
                  <a:cubicBezTo>
                    <a:pt x="17326" y="16869"/>
                    <a:pt x="17326" y="27213"/>
                    <a:pt x="17326" y="32833"/>
                  </a:cubicBezTo>
                  <a:lnTo>
                    <a:pt x="17326" y="47196"/>
                  </a:lnTo>
                  <a:lnTo>
                    <a:pt x="7144" y="47196"/>
                  </a:lnTo>
                  <a:lnTo>
                    <a:pt x="7144" y="804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7" name="Freeform: Shape 216">
              <a:extLst>
                <a:ext uri="{FF2B5EF4-FFF2-40B4-BE49-F238E27FC236}">
                  <a16:creationId xmlns:a16="http://schemas.microsoft.com/office/drawing/2014/main" id="{F0190410-172D-4B88-AC97-577A44CAD28E}"/>
                </a:ext>
              </a:extLst>
            </p:cNvPr>
            <p:cNvSpPr/>
            <p:nvPr/>
          </p:nvSpPr>
          <p:spPr>
            <a:xfrm>
              <a:off x="9524059" y="1503555"/>
              <a:ext cx="47625" cy="47625"/>
            </a:xfrm>
            <a:custGeom>
              <a:avLst/>
              <a:gdLst>
                <a:gd name="connsiteX0" fmla="*/ 27584 w 47625"/>
                <a:gd name="connsiteY0" fmla="*/ 7144 h 47625"/>
                <a:gd name="connsiteX1" fmla="*/ 48101 w 47625"/>
                <a:gd name="connsiteY1" fmla="*/ 27899 h 47625"/>
                <a:gd name="connsiteX2" fmla="*/ 27584 w 47625"/>
                <a:gd name="connsiteY2" fmla="*/ 48111 h 47625"/>
                <a:gd name="connsiteX3" fmla="*/ 7144 w 47625"/>
                <a:gd name="connsiteY3" fmla="*/ 27899 h 47625"/>
                <a:gd name="connsiteX4" fmla="*/ 27584 w 47625"/>
                <a:gd name="connsiteY4" fmla="*/ 7144 h 47625"/>
                <a:gd name="connsiteX5" fmla="*/ 27584 w 47625"/>
                <a:gd name="connsiteY5" fmla="*/ 40205 h 47625"/>
                <a:gd name="connsiteX6" fmla="*/ 37462 w 47625"/>
                <a:gd name="connsiteY6" fmla="*/ 26680 h 47625"/>
                <a:gd name="connsiteX7" fmla="*/ 27584 w 47625"/>
                <a:gd name="connsiteY7" fmla="*/ 15049 h 47625"/>
                <a:gd name="connsiteX8" fmla="*/ 17802 w 47625"/>
                <a:gd name="connsiteY8" fmla="*/ 26680 h 47625"/>
                <a:gd name="connsiteX9" fmla="*/ 27584 w 47625"/>
                <a:gd name="connsiteY9" fmla="*/ 402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 h="47625">
                  <a:moveTo>
                    <a:pt x="27584" y="7144"/>
                  </a:moveTo>
                  <a:cubicBezTo>
                    <a:pt x="39214" y="7144"/>
                    <a:pt x="48101" y="14973"/>
                    <a:pt x="48101" y="27899"/>
                  </a:cubicBezTo>
                  <a:cubicBezTo>
                    <a:pt x="48101" y="39148"/>
                    <a:pt x="40586" y="48111"/>
                    <a:pt x="27584" y="48111"/>
                  </a:cubicBezTo>
                  <a:cubicBezTo>
                    <a:pt x="14668" y="48111"/>
                    <a:pt x="7144" y="39148"/>
                    <a:pt x="7144" y="27899"/>
                  </a:cubicBezTo>
                  <a:cubicBezTo>
                    <a:pt x="7144" y="14983"/>
                    <a:pt x="16031" y="7144"/>
                    <a:pt x="27584" y="7144"/>
                  </a:cubicBezTo>
                  <a:moveTo>
                    <a:pt x="27584" y="40205"/>
                  </a:moveTo>
                  <a:cubicBezTo>
                    <a:pt x="35404" y="40205"/>
                    <a:pt x="37462" y="33214"/>
                    <a:pt x="37462" y="26680"/>
                  </a:cubicBezTo>
                  <a:cubicBezTo>
                    <a:pt x="37462" y="20679"/>
                    <a:pt x="34271" y="15049"/>
                    <a:pt x="27584" y="15049"/>
                  </a:cubicBezTo>
                  <a:cubicBezTo>
                    <a:pt x="20983" y="15049"/>
                    <a:pt x="17802" y="20812"/>
                    <a:pt x="17802" y="26680"/>
                  </a:cubicBezTo>
                  <a:cubicBezTo>
                    <a:pt x="17793" y="33137"/>
                    <a:pt x="19831" y="40205"/>
                    <a:pt x="27584" y="40205"/>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8" name="Freeform: Shape 217">
              <a:extLst>
                <a:ext uri="{FF2B5EF4-FFF2-40B4-BE49-F238E27FC236}">
                  <a16:creationId xmlns:a16="http://schemas.microsoft.com/office/drawing/2014/main" id="{6E94169A-663C-4A98-B628-4AA5C0DB7174}"/>
                </a:ext>
              </a:extLst>
            </p:cNvPr>
            <p:cNvSpPr/>
            <p:nvPr/>
          </p:nvSpPr>
          <p:spPr>
            <a:xfrm>
              <a:off x="8965475" y="1594471"/>
              <a:ext cx="47625" cy="66675"/>
            </a:xfrm>
            <a:custGeom>
              <a:avLst/>
              <a:gdLst>
                <a:gd name="connsiteX0" fmla="*/ 37395 w 47625"/>
                <a:gd name="connsiteY0" fmla="*/ 17783 h 66675"/>
                <a:gd name="connsiteX1" fmla="*/ 26603 w 47625"/>
                <a:gd name="connsiteY1" fmla="*/ 15497 h 66675"/>
                <a:gd name="connsiteX2" fmla="*/ 18231 w 47625"/>
                <a:gd name="connsiteY2" fmla="*/ 22869 h 66675"/>
                <a:gd name="connsiteX3" fmla="*/ 41481 w 47625"/>
                <a:gd name="connsiteY3" fmla="*/ 45968 h 66675"/>
                <a:gd name="connsiteX4" fmla="*/ 21574 w 47625"/>
                <a:gd name="connsiteY4" fmla="*/ 62008 h 66675"/>
                <a:gd name="connsiteX5" fmla="*/ 7972 w 47625"/>
                <a:gd name="connsiteY5" fmla="*/ 59960 h 66675"/>
                <a:gd name="connsiteX6" fmla="*/ 8963 w 47625"/>
                <a:gd name="connsiteY6" fmla="*/ 50378 h 66675"/>
                <a:gd name="connsiteX7" fmla="*/ 20974 w 47625"/>
                <a:gd name="connsiteY7" fmla="*/ 53654 h 66675"/>
                <a:gd name="connsiteX8" fmla="*/ 30394 w 47625"/>
                <a:gd name="connsiteY8" fmla="*/ 46815 h 66675"/>
                <a:gd name="connsiteX9" fmla="*/ 7144 w 47625"/>
                <a:gd name="connsiteY9" fmla="*/ 23327 h 66675"/>
                <a:gd name="connsiteX10" fmla="*/ 25689 w 47625"/>
                <a:gd name="connsiteY10" fmla="*/ 7144 h 66675"/>
                <a:gd name="connsiteX11" fmla="*/ 38376 w 47625"/>
                <a:gd name="connsiteY11" fmla="*/ 9039 h 66675"/>
                <a:gd name="connsiteX12" fmla="*/ 37395 w 47625"/>
                <a:gd name="connsiteY12" fmla="*/ 1778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66675">
                  <a:moveTo>
                    <a:pt x="37395" y="17783"/>
                  </a:moveTo>
                  <a:cubicBezTo>
                    <a:pt x="34042" y="16335"/>
                    <a:pt x="30328" y="15497"/>
                    <a:pt x="26603" y="15497"/>
                  </a:cubicBezTo>
                  <a:cubicBezTo>
                    <a:pt x="22955" y="15497"/>
                    <a:pt x="18231" y="17097"/>
                    <a:pt x="18231" y="22869"/>
                  </a:cubicBezTo>
                  <a:cubicBezTo>
                    <a:pt x="18231" y="32061"/>
                    <a:pt x="41481" y="28184"/>
                    <a:pt x="41481" y="45968"/>
                  </a:cubicBezTo>
                  <a:cubicBezTo>
                    <a:pt x="41481" y="57598"/>
                    <a:pt x="32299" y="62008"/>
                    <a:pt x="21574" y="62008"/>
                  </a:cubicBezTo>
                  <a:cubicBezTo>
                    <a:pt x="15812" y="62008"/>
                    <a:pt x="13221" y="61265"/>
                    <a:pt x="7972" y="59960"/>
                  </a:cubicBezTo>
                  <a:lnTo>
                    <a:pt x="8963" y="50378"/>
                  </a:lnTo>
                  <a:cubicBezTo>
                    <a:pt x="12611" y="52368"/>
                    <a:pt x="16783" y="53654"/>
                    <a:pt x="20974" y="53654"/>
                  </a:cubicBezTo>
                  <a:cubicBezTo>
                    <a:pt x="25003" y="53654"/>
                    <a:pt x="30394" y="51597"/>
                    <a:pt x="30394" y="46815"/>
                  </a:cubicBezTo>
                  <a:cubicBezTo>
                    <a:pt x="30394" y="36700"/>
                    <a:pt x="7144" y="40881"/>
                    <a:pt x="7144" y="23327"/>
                  </a:cubicBezTo>
                  <a:cubicBezTo>
                    <a:pt x="7144" y="11478"/>
                    <a:pt x="16335" y="7144"/>
                    <a:pt x="25689" y="7144"/>
                  </a:cubicBezTo>
                  <a:cubicBezTo>
                    <a:pt x="30251" y="7144"/>
                    <a:pt x="34509" y="7753"/>
                    <a:pt x="38376" y="9039"/>
                  </a:cubicBezTo>
                  <a:lnTo>
                    <a:pt x="37395" y="177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9" name="Freeform: Shape 218">
              <a:extLst>
                <a:ext uri="{FF2B5EF4-FFF2-40B4-BE49-F238E27FC236}">
                  <a16:creationId xmlns:a16="http://schemas.microsoft.com/office/drawing/2014/main" id="{79EA3A66-15B5-4DF1-9476-CDDFCCE7108E}"/>
                </a:ext>
              </a:extLst>
            </p:cNvPr>
            <p:cNvSpPr/>
            <p:nvPr/>
          </p:nvSpPr>
          <p:spPr>
            <a:xfrm>
              <a:off x="9005280" y="1609292"/>
              <a:ext cx="76200" cy="47625"/>
            </a:xfrm>
            <a:custGeom>
              <a:avLst/>
              <a:gdLst>
                <a:gd name="connsiteX0" fmla="*/ 7144 w 76200"/>
                <a:gd name="connsiteY0" fmla="*/ 7144 h 47625"/>
                <a:gd name="connsiteX1" fmla="*/ 17955 w 76200"/>
                <a:gd name="connsiteY1" fmla="*/ 7144 h 47625"/>
                <a:gd name="connsiteX2" fmla="*/ 26603 w 76200"/>
                <a:gd name="connsiteY2" fmla="*/ 36100 h 47625"/>
                <a:gd name="connsiteX3" fmla="*/ 26756 w 76200"/>
                <a:gd name="connsiteY3" fmla="*/ 36100 h 47625"/>
                <a:gd name="connsiteX4" fmla="*/ 34662 w 76200"/>
                <a:gd name="connsiteY4" fmla="*/ 7144 h 47625"/>
                <a:gd name="connsiteX5" fmla="*/ 46520 w 76200"/>
                <a:gd name="connsiteY5" fmla="*/ 7144 h 47625"/>
                <a:gd name="connsiteX6" fmla="*/ 55035 w 76200"/>
                <a:gd name="connsiteY6" fmla="*/ 36100 h 47625"/>
                <a:gd name="connsiteX7" fmla="*/ 55178 w 76200"/>
                <a:gd name="connsiteY7" fmla="*/ 36100 h 47625"/>
                <a:gd name="connsiteX8" fmla="*/ 63332 w 76200"/>
                <a:gd name="connsiteY8" fmla="*/ 7144 h 47625"/>
                <a:gd name="connsiteX9" fmla="*/ 73047 w 76200"/>
                <a:gd name="connsiteY9" fmla="*/ 7144 h 47625"/>
                <a:gd name="connsiteX10" fmla="*/ 61036 w 76200"/>
                <a:gd name="connsiteY10" fmla="*/ 46272 h 47625"/>
                <a:gd name="connsiteX11" fmla="*/ 49044 w 76200"/>
                <a:gd name="connsiteY11" fmla="*/ 46272 h 47625"/>
                <a:gd name="connsiteX12" fmla="*/ 40510 w 76200"/>
                <a:gd name="connsiteY12" fmla="*/ 16421 h 47625"/>
                <a:gd name="connsiteX13" fmla="*/ 40367 w 76200"/>
                <a:gd name="connsiteY13" fmla="*/ 16421 h 47625"/>
                <a:gd name="connsiteX14" fmla="*/ 32014 w 76200"/>
                <a:gd name="connsiteY14" fmla="*/ 46272 h 47625"/>
                <a:gd name="connsiteX15" fmla="*/ 20383 w 76200"/>
                <a:gd name="connsiteY15" fmla="*/ 4627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200" h="47625">
                  <a:moveTo>
                    <a:pt x="7144" y="7144"/>
                  </a:moveTo>
                  <a:lnTo>
                    <a:pt x="17955" y="7144"/>
                  </a:lnTo>
                  <a:lnTo>
                    <a:pt x="26603" y="36100"/>
                  </a:lnTo>
                  <a:lnTo>
                    <a:pt x="26756" y="36100"/>
                  </a:lnTo>
                  <a:lnTo>
                    <a:pt x="34662" y="7144"/>
                  </a:lnTo>
                  <a:lnTo>
                    <a:pt x="46520" y="7144"/>
                  </a:lnTo>
                  <a:lnTo>
                    <a:pt x="55035" y="36100"/>
                  </a:lnTo>
                  <a:lnTo>
                    <a:pt x="55178" y="36100"/>
                  </a:lnTo>
                  <a:lnTo>
                    <a:pt x="63332" y="7144"/>
                  </a:lnTo>
                  <a:lnTo>
                    <a:pt x="73047" y="7144"/>
                  </a:lnTo>
                  <a:lnTo>
                    <a:pt x="61036" y="46272"/>
                  </a:lnTo>
                  <a:lnTo>
                    <a:pt x="49044" y="46272"/>
                  </a:lnTo>
                  <a:lnTo>
                    <a:pt x="40510" y="16421"/>
                  </a:lnTo>
                  <a:lnTo>
                    <a:pt x="40367" y="16421"/>
                  </a:lnTo>
                  <a:lnTo>
                    <a:pt x="32014" y="46272"/>
                  </a:lnTo>
                  <a:lnTo>
                    <a:pt x="20383" y="462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0" name="Freeform: Shape 219">
              <a:extLst>
                <a:ext uri="{FF2B5EF4-FFF2-40B4-BE49-F238E27FC236}">
                  <a16:creationId xmlns:a16="http://schemas.microsoft.com/office/drawing/2014/main" id="{1371421E-82B3-4937-9201-62312B248662}"/>
                </a:ext>
              </a:extLst>
            </p:cNvPr>
            <p:cNvSpPr/>
            <p:nvPr/>
          </p:nvSpPr>
          <p:spPr>
            <a:xfrm>
              <a:off x="9078622" y="1592414"/>
              <a:ext cx="19050" cy="66675"/>
            </a:xfrm>
            <a:custGeom>
              <a:avLst/>
              <a:gdLst>
                <a:gd name="connsiteX0" fmla="*/ 7144 w 19050"/>
                <a:gd name="connsiteY0" fmla="*/ 7144 h 66675"/>
                <a:gd name="connsiteX1" fmla="*/ 17335 w 19050"/>
                <a:gd name="connsiteY1" fmla="*/ 7144 h 66675"/>
                <a:gd name="connsiteX2" fmla="*/ 17335 w 19050"/>
                <a:gd name="connsiteY2" fmla="*/ 16869 h 66675"/>
                <a:gd name="connsiteX3" fmla="*/ 7144 w 19050"/>
                <a:gd name="connsiteY3" fmla="*/ 16869 h 66675"/>
                <a:gd name="connsiteX4" fmla="*/ 7144 w 19050"/>
                <a:gd name="connsiteY4" fmla="*/ 7144 h 66675"/>
                <a:gd name="connsiteX5" fmla="*/ 7144 w 19050"/>
                <a:gd name="connsiteY5" fmla="*/ 24022 h 66675"/>
                <a:gd name="connsiteX6" fmla="*/ 17335 w 19050"/>
                <a:gd name="connsiteY6" fmla="*/ 24022 h 66675"/>
                <a:gd name="connsiteX7" fmla="*/ 17335 w 19050"/>
                <a:gd name="connsiteY7" fmla="*/ 63151 h 66675"/>
                <a:gd name="connsiteX8" fmla="*/ 7144 w 19050"/>
                <a:gd name="connsiteY8" fmla="*/ 63151 h 66675"/>
                <a:gd name="connsiteX9" fmla="*/ 7144 w 19050"/>
                <a:gd name="connsiteY9" fmla="*/ 2402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7144" y="7144"/>
                  </a:moveTo>
                  <a:lnTo>
                    <a:pt x="17335" y="7144"/>
                  </a:lnTo>
                  <a:lnTo>
                    <a:pt x="17335" y="16869"/>
                  </a:lnTo>
                  <a:lnTo>
                    <a:pt x="7144" y="16869"/>
                  </a:lnTo>
                  <a:lnTo>
                    <a:pt x="7144" y="7144"/>
                  </a:lnTo>
                  <a:close/>
                  <a:moveTo>
                    <a:pt x="7144" y="24022"/>
                  </a:moveTo>
                  <a:lnTo>
                    <a:pt x="17335" y="24022"/>
                  </a:lnTo>
                  <a:lnTo>
                    <a:pt x="17335" y="63151"/>
                  </a:lnTo>
                  <a:lnTo>
                    <a:pt x="7144" y="63151"/>
                  </a:lnTo>
                  <a:lnTo>
                    <a:pt x="7144" y="2402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1" name="Freeform: Shape 220">
              <a:extLst>
                <a:ext uri="{FF2B5EF4-FFF2-40B4-BE49-F238E27FC236}">
                  <a16:creationId xmlns:a16="http://schemas.microsoft.com/office/drawing/2014/main" id="{29E10B41-12CA-4FC6-B2B2-52921228751C}"/>
                </a:ext>
              </a:extLst>
            </p:cNvPr>
            <p:cNvSpPr/>
            <p:nvPr/>
          </p:nvSpPr>
          <p:spPr>
            <a:xfrm>
              <a:off x="9098148" y="1608378"/>
              <a:ext cx="38100" cy="47625"/>
            </a:xfrm>
            <a:custGeom>
              <a:avLst/>
              <a:gdLst>
                <a:gd name="connsiteX0" fmla="*/ 32918 w 38100"/>
                <a:gd name="connsiteY0" fmla="*/ 16269 h 47625"/>
                <a:gd name="connsiteX1" fmla="*/ 23793 w 38100"/>
                <a:gd name="connsiteY1" fmla="*/ 14583 h 47625"/>
                <a:gd name="connsiteX2" fmla="*/ 17783 w 38100"/>
                <a:gd name="connsiteY2" fmla="*/ 18926 h 47625"/>
                <a:gd name="connsiteX3" fmla="*/ 35481 w 38100"/>
                <a:gd name="connsiteY3" fmla="*/ 35347 h 47625"/>
                <a:gd name="connsiteX4" fmla="*/ 19079 w 38100"/>
                <a:gd name="connsiteY4" fmla="*/ 48101 h 47625"/>
                <a:gd name="connsiteX5" fmla="*/ 7525 w 38100"/>
                <a:gd name="connsiteY5" fmla="*/ 46434 h 47625"/>
                <a:gd name="connsiteX6" fmla="*/ 8125 w 38100"/>
                <a:gd name="connsiteY6" fmla="*/ 38071 h 47625"/>
                <a:gd name="connsiteX7" fmla="*/ 18164 w 38100"/>
                <a:gd name="connsiteY7" fmla="*/ 40653 h 47625"/>
                <a:gd name="connsiteX8" fmla="*/ 24841 w 38100"/>
                <a:gd name="connsiteY8" fmla="*/ 35871 h 47625"/>
                <a:gd name="connsiteX9" fmla="*/ 7144 w 38100"/>
                <a:gd name="connsiteY9" fmla="*/ 19298 h 47625"/>
                <a:gd name="connsiteX10" fmla="*/ 22498 w 38100"/>
                <a:gd name="connsiteY10" fmla="*/ 7144 h 47625"/>
                <a:gd name="connsiteX11" fmla="*/ 33585 w 38100"/>
                <a:gd name="connsiteY11" fmla="*/ 8582 h 47625"/>
                <a:gd name="connsiteX12" fmla="*/ 32918 w 38100"/>
                <a:gd name="connsiteY12" fmla="*/ 162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32918" y="16269"/>
                  </a:moveTo>
                  <a:cubicBezTo>
                    <a:pt x="29804" y="15202"/>
                    <a:pt x="27518" y="14583"/>
                    <a:pt x="23793" y="14583"/>
                  </a:cubicBezTo>
                  <a:cubicBezTo>
                    <a:pt x="21060" y="14583"/>
                    <a:pt x="17783" y="15573"/>
                    <a:pt x="17783" y="18926"/>
                  </a:cubicBezTo>
                  <a:cubicBezTo>
                    <a:pt x="17783" y="25146"/>
                    <a:pt x="35481" y="21193"/>
                    <a:pt x="35481" y="35347"/>
                  </a:cubicBezTo>
                  <a:cubicBezTo>
                    <a:pt x="35481" y="44453"/>
                    <a:pt x="27356" y="48101"/>
                    <a:pt x="19079" y="48101"/>
                  </a:cubicBezTo>
                  <a:cubicBezTo>
                    <a:pt x="15192" y="48101"/>
                    <a:pt x="11249" y="47434"/>
                    <a:pt x="7525" y="46434"/>
                  </a:cubicBezTo>
                  <a:lnTo>
                    <a:pt x="8125" y="38071"/>
                  </a:lnTo>
                  <a:cubicBezTo>
                    <a:pt x="11316" y="39662"/>
                    <a:pt x="14669" y="40653"/>
                    <a:pt x="18164" y="40653"/>
                  </a:cubicBezTo>
                  <a:cubicBezTo>
                    <a:pt x="20746" y="40653"/>
                    <a:pt x="24841" y="39662"/>
                    <a:pt x="24841" y="35871"/>
                  </a:cubicBezTo>
                  <a:cubicBezTo>
                    <a:pt x="24841" y="28184"/>
                    <a:pt x="7144" y="33433"/>
                    <a:pt x="7144" y="19298"/>
                  </a:cubicBezTo>
                  <a:cubicBezTo>
                    <a:pt x="7144" y="10858"/>
                    <a:pt x="14516" y="7144"/>
                    <a:pt x="22498" y="7144"/>
                  </a:cubicBezTo>
                  <a:cubicBezTo>
                    <a:pt x="27280" y="7144"/>
                    <a:pt x="30394" y="7906"/>
                    <a:pt x="33585" y="8582"/>
                  </a:cubicBezTo>
                  <a:lnTo>
                    <a:pt x="32918" y="1626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2" name="Freeform: Shape 221">
              <a:extLst>
                <a:ext uri="{FF2B5EF4-FFF2-40B4-BE49-F238E27FC236}">
                  <a16:creationId xmlns:a16="http://schemas.microsoft.com/office/drawing/2014/main" id="{0DE1D88C-A738-46A9-8375-3F43E587259A}"/>
                </a:ext>
              </a:extLst>
            </p:cNvPr>
            <p:cNvSpPr/>
            <p:nvPr/>
          </p:nvSpPr>
          <p:spPr>
            <a:xfrm>
              <a:off x="9133029" y="1608378"/>
              <a:ext cx="38100" cy="47625"/>
            </a:xfrm>
            <a:custGeom>
              <a:avLst/>
              <a:gdLst>
                <a:gd name="connsiteX0" fmla="*/ 32918 w 38100"/>
                <a:gd name="connsiteY0" fmla="*/ 16269 h 47625"/>
                <a:gd name="connsiteX1" fmla="*/ 23803 w 38100"/>
                <a:gd name="connsiteY1" fmla="*/ 14583 h 47625"/>
                <a:gd name="connsiteX2" fmla="*/ 17793 w 38100"/>
                <a:gd name="connsiteY2" fmla="*/ 18926 h 47625"/>
                <a:gd name="connsiteX3" fmla="*/ 35500 w 38100"/>
                <a:gd name="connsiteY3" fmla="*/ 35347 h 47625"/>
                <a:gd name="connsiteX4" fmla="*/ 19088 w 38100"/>
                <a:gd name="connsiteY4" fmla="*/ 48101 h 47625"/>
                <a:gd name="connsiteX5" fmla="*/ 7525 w 38100"/>
                <a:gd name="connsiteY5" fmla="*/ 46434 h 47625"/>
                <a:gd name="connsiteX6" fmla="*/ 8125 w 38100"/>
                <a:gd name="connsiteY6" fmla="*/ 38071 h 47625"/>
                <a:gd name="connsiteX7" fmla="*/ 18174 w 38100"/>
                <a:gd name="connsiteY7" fmla="*/ 40653 h 47625"/>
                <a:gd name="connsiteX8" fmla="*/ 24851 w 38100"/>
                <a:gd name="connsiteY8" fmla="*/ 35871 h 47625"/>
                <a:gd name="connsiteX9" fmla="*/ 7144 w 38100"/>
                <a:gd name="connsiteY9" fmla="*/ 19298 h 47625"/>
                <a:gd name="connsiteX10" fmla="*/ 22489 w 38100"/>
                <a:gd name="connsiteY10" fmla="*/ 7144 h 47625"/>
                <a:gd name="connsiteX11" fmla="*/ 33595 w 38100"/>
                <a:gd name="connsiteY11" fmla="*/ 8582 h 47625"/>
                <a:gd name="connsiteX12" fmla="*/ 32918 w 38100"/>
                <a:gd name="connsiteY12" fmla="*/ 162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32918" y="16269"/>
                  </a:moveTo>
                  <a:cubicBezTo>
                    <a:pt x="29813" y="15202"/>
                    <a:pt x="27537" y="14583"/>
                    <a:pt x="23803" y="14583"/>
                  </a:cubicBezTo>
                  <a:cubicBezTo>
                    <a:pt x="21069" y="14583"/>
                    <a:pt x="17793" y="15573"/>
                    <a:pt x="17793" y="18926"/>
                  </a:cubicBezTo>
                  <a:cubicBezTo>
                    <a:pt x="17793" y="25146"/>
                    <a:pt x="35500" y="21193"/>
                    <a:pt x="35500" y="35347"/>
                  </a:cubicBezTo>
                  <a:cubicBezTo>
                    <a:pt x="35500" y="44453"/>
                    <a:pt x="27365" y="48101"/>
                    <a:pt x="19088" y="48101"/>
                  </a:cubicBezTo>
                  <a:cubicBezTo>
                    <a:pt x="15202" y="48101"/>
                    <a:pt x="11259" y="47434"/>
                    <a:pt x="7525" y="46434"/>
                  </a:cubicBezTo>
                  <a:lnTo>
                    <a:pt x="8125" y="38071"/>
                  </a:lnTo>
                  <a:cubicBezTo>
                    <a:pt x="11325" y="39662"/>
                    <a:pt x="14678" y="40653"/>
                    <a:pt x="18174" y="40653"/>
                  </a:cubicBezTo>
                  <a:cubicBezTo>
                    <a:pt x="20755" y="40653"/>
                    <a:pt x="24851" y="39662"/>
                    <a:pt x="24851" y="35871"/>
                  </a:cubicBezTo>
                  <a:cubicBezTo>
                    <a:pt x="24851" y="28184"/>
                    <a:pt x="7144" y="33433"/>
                    <a:pt x="7144" y="19298"/>
                  </a:cubicBezTo>
                  <a:cubicBezTo>
                    <a:pt x="7144" y="10858"/>
                    <a:pt x="14516" y="7144"/>
                    <a:pt x="22489" y="7144"/>
                  </a:cubicBezTo>
                  <a:cubicBezTo>
                    <a:pt x="27289" y="7144"/>
                    <a:pt x="30404" y="7906"/>
                    <a:pt x="33595" y="8582"/>
                  </a:cubicBezTo>
                  <a:lnTo>
                    <a:pt x="32918" y="1626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3" name="Freeform: Shape 222">
              <a:extLst>
                <a:ext uri="{FF2B5EF4-FFF2-40B4-BE49-F238E27FC236}">
                  <a16:creationId xmlns:a16="http://schemas.microsoft.com/office/drawing/2014/main" id="{13B7190A-BBE5-43B9-B43C-26E3F18FC525}"/>
                </a:ext>
              </a:extLst>
            </p:cNvPr>
            <p:cNvSpPr/>
            <p:nvPr/>
          </p:nvSpPr>
          <p:spPr>
            <a:xfrm>
              <a:off x="9188141" y="1595385"/>
              <a:ext cx="66675" cy="66675"/>
            </a:xfrm>
            <a:custGeom>
              <a:avLst/>
              <a:gdLst>
                <a:gd name="connsiteX0" fmla="*/ 27804 w 66675"/>
                <a:gd name="connsiteY0" fmla="*/ 7144 h 66675"/>
                <a:gd name="connsiteX1" fmla="*/ 39815 w 66675"/>
                <a:gd name="connsiteY1" fmla="*/ 7144 h 66675"/>
                <a:gd name="connsiteX2" fmla="*/ 60655 w 66675"/>
                <a:gd name="connsiteY2" fmla="*/ 60179 h 66675"/>
                <a:gd name="connsiteX3" fmla="*/ 48863 w 66675"/>
                <a:gd name="connsiteY3" fmla="*/ 60179 h 66675"/>
                <a:gd name="connsiteX4" fmla="*/ 44310 w 66675"/>
                <a:gd name="connsiteY4" fmla="*/ 48025 h 66675"/>
                <a:gd name="connsiteX5" fmla="*/ 22793 w 66675"/>
                <a:gd name="connsiteY5" fmla="*/ 48025 h 66675"/>
                <a:gd name="connsiteX6" fmla="*/ 18164 w 66675"/>
                <a:gd name="connsiteY6" fmla="*/ 60179 h 66675"/>
                <a:gd name="connsiteX7" fmla="*/ 7144 w 66675"/>
                <a:gd name="connsiteY7" fmla="*/ 60179 h 66675"/>
                <a:gd name="connsiteX8" fmla="*/ 27804 w 66675"/>
                <a:gd name="connsiteY8" fmla="*/ 7144 h 66675"/>
                <a:gd name="connsiteX9" fmla="*/ 33671 w 66675"/>
                <a:gd name="connsiteY9" fmla="*/ 17783 h 66675"/>
                <a:gd name="connsiteX10" fmla="*/ 33500 w 66675"/>
                <a:gd name="connsiteY10" fmla="*/ 17783 h 66675"/>
                <a:gd name="connsiteX11" fmla="*/ 25832 w 66675"/>
                <a:gd name="connsiteY11" fmla="*/ 39672 h 66675"/>
                <a:gd name="connsiteX12" fmla="*/ 41329 w 66675"/>
                <a:gd name="connsiteY12" fmla="*/ 39672 h 66675"/>
                <a:gd name="connsiteX13" fmla="*/ 33671 w 66675"/>
                <a:gd name="connsiteY13" fmla="*/ 1778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75" h="66675">
                  <a:moveTo>
                    <a:pt x="27804" y="7144"/>
                  </a:moveTo>
                  <a:lnTo>
                    <a:pt x="39815" y="7144"/>
                  </a:lnTo>
                  <a:lnTo>
                    <a:pt x="60655" y="60179"/>
                  </a:lnTo>
                  <a:lnTo>
                    <a:pt x="48863" y="60179"/>
                  </a:lnTo>
                  <a:lnTo>
                    <a:pt x="44310" y="48025"/>
                  </a:lnTo>
                  <a:lnTo>
                    <a:pt x="22793" y="48025"/>
                  </a:lnTo>
                  <a:lnTo>
                    <a:pt x="18164" y="60179"/>
                  </a:lnTo>
                  <a:lnTo>
                    <a:pt x="7144" y="60179"/>
                  </a:lnTo>
                  <a:lnTo>
                    <a:pt x="27804" y="7144"/>
                  </a:lnTo>
                  <a:close/>
                  <a:moveTo>
                    <a:pt x="33671" y="17783"/>
                  </a:moveTo>
                  <a:lnTo>
                    <a:pt x="33500" y="17783"/>
                  </a:lnTo>
                  <a:lnTo>
                    <a:pt x="25832" y="39672"/>
                  </a:lnTo>
                  <a:lnTo>
                    <a:pt x="41329" y="39672"/>
                  </a:lnTo>
                  <a:lnTo>
                    <a:pt x="33671" y="177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4" name="Freeform: Shape 223">
              <a:extLst>
                <a:ext uri="{FF2B5EF4-FFF2-40B4-BE49-F238E27FC236}">
                  <a16:creationId xmlns:a16="http://schemas.microsoft.com/office/drawing/2014/main" id="{F7D3A9FA-9FA3-4361-BAB0-D15FDED03DAB}"/>
                </a:ext>
              </a:extLst>
            </p:cNvPr>
            <p:cNvSpPr/>
            <p:nvPr/>
          </p:nvSpPr>
          <p:spPr>
            <a:xfrm>
              <a:off x="9248939" y="1608378"/>
              <a:ext cx="28575" cy="47625"/>
            </a:xfrm>
            <a:custGeom>
              <a:avLst/>
              <a:gdLst>
                <a:gd name="connsiteX0" fmla="*/ 7144 w 28575"/>
                <a:gd name="connsiteY0" fmla="*/ 8058 h 47625"/>
                <a:gd name="connsiteX1" fmla="*/ 16183 w 28575"/>
                <a:gd name="connsiteY1" fmla="*/ 8058 h 47625"/>
                <a:gd name="connsiteX2" fmla="*/ 16183 w 28575"/>
                <a:gd name="connsiteY2" fmla="*/ 16945 h 47625"/>
                <a:gd name="connsiteX3" fmla="*/ 16345 w 28575"/>
                <a:gd name="connsiteY3" fmla="*/ 16945 h 47625"/>
                <a:gd name="connsiteX4" fmla="*/ 27051 w 28575"/>
                <a:gd name="connsiteY4" fmla="*/ 7144 h 47625"/>
                <a:gd name="connsiteX5" fmla="*/ 30166 w 28575"/>
                <a:gd name="connsiteY5" fmla="*/ 7449 h 47625"/>
                <a:gd name="connsiteX6" fmla="*/ 30166 w 28575"/>
                <a:gd name="connsiteY6" fmla="*/ 17707 h 47625"/>
                <a:gd name="connsiteX7" fmla="*/ 25603 w 28575"/>
                <a:gd name="connsiteY7" fmla="*/ 16859 h 47625"/>
                <a:gd name="connsiteX8" fmla="*/ 17316 w 28575"/>
                <a:gd name="connsiteY8" fmla="*/ 32823 h 47625"/>
                <a:gd name="connsiteX9" fmla="*/ 17316 w 28575"/>
                <a:gd name="connsiteY9" fmla="*/ 47187 h 47625"/>
                <a:gd name="connsiteX10" fmla="*/ 7144 w 28575"/>
                <a:gd name="connsiteY10" fmla="*/ 47187 h 47625"/>
                <a:gd name="connsiteX11" fmla="*/ 7144 w 28575"/>
                <a:gd name="connsiteY11" fmla="*/ 805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47625">
                  <a:moveTo>
                    <a:pt x="7144" y="8058"/>
                  </a:moveTo>
                  <a:lnTo>
                    <a:pt x="16183" y="8058"/>
                  </a:lnTo>
                  <a:lnTo>
                    <a:pt x="16183" y="16945"/>
                  </a:lnTo>
                  <a:lnTo>
                    <a:pt x="16345" y="16945"/>
                  </a:lnTo>
                  <a:cubicBezTo>
                    <a:pt x="16783" y="13297"/>
                    <a:pt x="20965" y="7144"/>
                    <a:pt x="27051" y="7144"/>
                  </a:cubicBezTo>
                  <a:cubicBezTo>
                    <a:pt x="28042" y="7144"/>
                    <a:pt x="29099" y="7144"/>
                    <a:pt x="30166" y="7449"/>
                  </a:cubicBezTo>
                  <a:lnTo>
                    <a:pt x="30166" y="17707"/>
                  </a:lnTo>
                  <a:cubicBezTo>
                    <a:pt x="29251" y="17164"/>
                    <a:pt x="27432" y="16859"/>
                    <a:pt x="25603" y="16859"/>
                  </a:cubicBezTo>
                  <a:cubicBezTo>
                    <a:pt x="17316" y="16859"/>
                    <a:pt x="17316" y="27203"/>
                    <a:pt x="17316" y="32823"/>
                  </a:cubicBezTo>
                  <a:lnTo>
                    <a:pt x="17316" y="47187"/>
                  </a:lnTo>
                  <a:lnTo>
                    <a:pt x="7144" y="47187"/>
                  </a:lnTo>
                  <a:lnTo>
                    <a:pt x="7144" y="805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5" name="Freeform: Shape 224">
              <a:extLst>
                <a:ext uri="{FF2B5EF4-FFF2-40B4-BE49-F238E27FC236}">
                  <a16:creationId xmlns:a16="http://schemas.microsoft.com/office/drawing/2014/main" id="{BEA05216-3687-48C7-A256-C1E68172C9D2}"/>
                </a:ext>
              </a:extLst>
            </p:cNvPr>
            <p:cNvSpPr/>
            <p:nvPr/>
          </p:nvSpPr>
          <p:spPr>
            <a:xfrm>
              <a:off x="9279247" y="1608378"/>
              <a:ext cx="66675" cy="47625"/>
            </a:xfrm>
            <a:custGeom>
              <a:avLst/>
              <a:gdLst>
                <a:gd name="connsiteX0" fmla="*/ 7144 w 66675"/>
                <a:gd name="connsiteY0" fmla="*/ 8058 h 47625"/>
                <a:gd name="connsiteX1" fmla="*/ 16640 w 66675"/>
                <a:gd name="connsiteY1" fmla="*/ 8058 h 47625"/>
                <a:gd name="connsiteX2" fmla="*/ 16640 w 66675"/>
                <a:gd name="connsiteY2" fmla="*/ 13525 h 47625"/>
                <a:gd name="connsiteX3" fmla="*/ 16793 w 66675"/>
                <a:gd name="connsiteY3" fmla="*/ 13525 h 47625"/>
                <a:gd name="connsiteX4" fmla="*/ 28442 w 66675"/>
                <a:gd name="connsiteY4" fmla="*/ 7144 h 47625"/>
                <a:gd name="connsiteX5" fmla="*/ 39986 w 66675"/>
                <a:gd name="connsiteY5" fmla="*/ 14068 h 47625"/>
                <a:gd name="connsiteX6" fmla="*/ 52216 w 66675"/>
                <a:gd name="connsiteY6" fmla="*/ 7144 h 47625"/>
                <a:gd name="connsiteX7" fmla="*/ 64608 w 66675"/>
                <a:gd name="connsiteY7" fmla="*/ 22498 h 47625"/>
                <a:gd name="connsiteX8" fmla="*/ 64608 w 66675"/>
                <a:gd name="connsiteY8" fmla="*/ 47187 h 47625"/>
                <a:gd name="connsiteX9" fmla="*/ 54416 w 66675"/>
                <a:gd name="connsiteY9" fmla="*/ 47187 h 47625"/>
                <a:gd name="connsiteX10" fmla="*/ 54416 w 66675"/>
                <a:gd name="connsiteY10" fmla="*/ 23870 h 47625"/>
                <a:gd name="connsiteX11" fmla="*/ 48578 w 66675"/>
                <a:gd name="connsiteY11" fmla="*/ 15040 h 47625"/>
                <a:gd name="connsiteX12" fmla="*/ 40977 w 66675"/>
                <a:gd name="connsiteY12" fmla="*/ 28194 h 47625"/>
                <a:gd name="connsiteX13" fmla="*/ 40977 w 66675"/>
                <a:gd name="connsiteY13" fmla="*/ 47187 h 47625"/>
                <a:gd name="connsiteX14" fmla="*/ 30794 w 66675"/>
                <a:gd name="connsiteY14" fmla="*/ 47187 h 47625"/>
                <a:gd name="connsiteX15" fmla="*/ 30794 w 66675"/>
                <a:gd name="connsiteY15" fmla="*/ 23870 h 47625"/>
                <a:gd name="connsiteX16" fmla="*/ 24946 w 66675"/>
                <a:gd name="connsiteY16" fmla="*/ 15040 h 47625"/>
                <a:gd name="connsiteX17" fmla="*/ 17345 w 66675"/>
                <a:gd name="connsiteY17" fmla="*/ 28194 h 47625"/>
                <a:gd name="connsiteX18" fmla="*/ 17345 w 66675"/>
                <a:gd name="connsiteY18" fmla="*/ 47187 h 47625"/>
                <a:gd name="connsiteX19" fmla="*/ 7163 w 66675"/>
                <a:gd name="connsiteY19" fmla="*/ 47187 h 47625"/>
                <a:gd name="connsiteX20" fmla="*/ 7163 w 66675"/>
                <a:gd name="connsiteY20" fmla="*/ 805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675" h="47625">
                  <a:moveTo>
                    <a:pt x="7144" y="8058"/>
                  </a:moveTo>
                  <a:lnTo>
                    <a:pt x="16640" y="8058"/>
                  </a:lnTo>
                  <a:lnTo>
                    <a:pt x="16640" y="13525"/>
                  </a:lnTo>
                  <a:lnTo>
                    <a:pt x="16793" y="13525"/>
                  </a:lnTo>
                  <a:cubicBezTo>
                    <a:pt x="19993" y="8734"/>
                    <a:pt x="24622" y="7144"/>
                    <a:pt x="28442" y="7144"/>
                  </a:cubicBezTo>
                  <a:cubicBezTo>
                    <a:pt x="33909" y="7144"/>
                    <a:pt x="37776" y="9192"/>
                    <a:pt x="39986" y="14068"/>
                  </a:cubicBezTo>
                  <a:cubicBezTo>
                    <a:pt x="42339" y="9354"/>
                    <a:pt x="47444" y="7144"/>
                    <a:pt x="52216" y="7144"/>
                  </a:cubicBezTo>
                  <a:cubicBezTo>
                    <a:pt x="61874" y="7144"/>
                    <a:pt x="64608" y="13754"/>
                    <a:pt x="64608" y="22498"/>
                  </a:cubicBezTo>
                  <a:lnTo>
                    <a:pt x="64608" y="47187"/>
                  </a:lnTo>
                  <a:lnTo>
                    <a:pt x="54416" y="47187"/>
                  </a:lnTo>
                  <a:lnTo>
                    <a:pt x="54416" y="23870"/>
                  </a:lnTo>
                  <a:cubicBezTo>
                    <a:pt x="54416" y="20212"/>
                    <a:pt x="54416" y="15040"/>
                    <a:pt x="48578" y="15040"/>
                  </a:cubicBezTo>
                  <a:cubicBezTo>
                    <a:pt x="41815" y="15040"/>
                    <a:pt x="40977" y="23098"/>
                    <a:pt x="40977" y="28194"/>
                  </a:cubicBezTo>
                  <a:lnTo>
                    <a:pt x="40977" y="47187"/>
                  </a:lnTo>
                  <a:lnTo>
                    <a:pt x="30794" y="47187"/>
                  </a:lnTo>
                  <a:lnTo>
                    <a:pt x="30794" y="23870"/>
                  </a:lnTo>
                  <a:cubicBezTo>
                    <a:pt x="30794" y="20212"/>
                    <a:pt x="30794" y="15040"/>
                    <a:pt x="24946" y="15040"/>
                  </a:cubicBezTo>
                  <a:cubicBezTo>
                    <a:pt x="18183" y="15040"/>
                    <a:pt x="17345" y="23098"/>
                    <a:pt x="17345" y="28194"/>
                  </a:cubicBezTo>
                  <a:lnTo>
                    <a:pt x="17345" y="47187"/>
                  </a:lnTo>
                  <a:lnTo>
                    <a:pt x="7163" y="47187"/>
                  </a:lnTo>
                  <a:lnTo>
                    <a:pt x="7163" y="805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6" name="Freeform: Shape 225">
              <a:extLst>
                <a:ext uri="{FF2B5EF4-FFF2-40B4-BE49-F238E27FC236}">
                  <a16:creationId xmlns:a16="http://schemas.microsoft.com/office/drawing/2014/main" id="{5C3C022F-AEB9-42A0-A56E-0E980E1A20D5}"/>
                </a:ext>
              </a:extLst>
            </p:cNvPr>
            <p:cNvSpPr/>
            <p:nvPr/>
          </p:nvSpPr>
          <p:spPr>
            <a:xfrm>
              <a:off x="9345608" y="1608368"/>
              <a:ext cx="47625" cy="47625"/>
            </a:xfrm>
            <a:custGeom>
              <a:avLst/>
              <a:gdLst>
                <a:gd name="connsiteX0" fmla="*/ 41034 w 47625"/>
                <a:gd name="connsiteY0" fmla="*/ 45006 h 47625"/>
                <a:gd name="connsiteX1" fmla="*/ 27584 w 47625"/>
                <a:gd name="connsiteY1" fmla="*/ 48111 h 47625"/>
                <a:gd name="connsiteX2" fmla="*/ 7144 w 47625"/>
                <a:gd name="connsiteY2" fmla="*/ 27823 h 47625"/>
                <a:gd name="connsiteX3" fmla="*/ 25308 w 47625"/>
                <a:gd name="connsiteY3" fmla="*/ 7144 h 47625"/>
                <a:gd name="connsiteX4" fmla="*/ 43920 w 47625"/>
                <a:gd name="connsiteY4" fmla="*/ 30785 h 47625"/>
                <a:gd name="connsiteX5" fmla="*/ 16869 w 47625"/>
                <a:gd name="connsiteY5" fmla="*/ 30785 h 47625"/>
                <a:gd name="connsiteX6" fmla="*/ 28042 w 47625"/>
                <a:gd name="connsiteY6" fmla="*/ 40662 h 47625"/>
                <a:gd name="connsiteX7" fmla="*/ 41034 w 47625"/>
                <a:gd name="connsiteY7" fmla="*/ 36700 h 47625"/>
                <a:gd name="connsiteX8" fmla="*/ 41034 w 47625"/>
                <a:gd name="connsiteY8" fmla="*/ 45006 h 47625"/>
                <a:gd name="connsiteX9" fmla="*/ 34195 w 47625"/>
                <a:gd name="connsiteY9" fmla="*/ 23793 h 47625"/>
                <a:gd name="connsiteX10" fmla="*/ 25917 w 47625"/>
                <a:gd name="connsiteY10" fmla="*/ 14602 h 47625"/>
                <a:gd name="connsiteX11" fmla="*/ 16869 w 47625"/>
                <a:gd name="connsiteY11" fmla="*/ 23793 h 47625"/>
                <a:gd name="connsiteX12" fmla="*/ 34195 w 47625"/>
                <a:gd name="connsiteY12" fmla="*/ 2379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34" y="45006"/>
                  </a:moveTo>
                  <a:cubicBezTo>
                    <a:pt x="37300" y="47053"/>
                    <a:pt x="33052" y="48111"/>
                    <a:pt x="27584" y="48111"/>
                  </a:cubicBezTo>
                  <a:cubicBezTo>
                    <a:pt x="14668" y="48111"/>
                    <a:pt x="7144" y="40672"/>
                    <a:pt x="7144" y="27823"/>
                  </a:cubicBezTo>
                  <a:cubicBezTo>
                    <a:pt x="7144" y="16497"/>
                    <a:pt x="13154" y="7144"/>
                    <a:pt x="25308" y="7144"/>
                  </a:cubicBezTo>
                  <a:cubicBezTo>
                    <a:pt x="39814" y="7144"/>
                    <a:pt x="43920" y="17097"/>
                    <a:pt x="43920" y="30785"/>
                  </a:cubicBezTo>
                  <a:lnTo>
                    <a:pt x="16869" y="30785"/>
                  </a:lnTo>
                  <a:cubicBezTo>
                    <a:pt x="17326" y="37090"/>
                    <a:pt x="21726" y="40662"/>
                    <a:pt x="28042" y="40662"/>
                  </a:cubicBezTo>
                  <a:cubicBezTo>
                    <a:pt x="32985" y="40662"/>
                    <a:pt x="37243" y="38843"/>
                    <a:pt x="41034" y="36700"/>
                  </a:cubicBezTo>
                  <a:lnTo>
                    <a:pt x="41034" y="45006"/>
                  </a:lnTo>
                  <a:close/>
                  <a:moveTo>
                    <a:pt x="34195" y="23793"/>
                  </a:moveTo>
                  <a:cubicBezTo>
                    <a:pt x="33899" y="18850"/>
                    <a:pt x="31613" y="14602"/>
                    <a:pt x="25917" y="14602"/>
                  </a:cubicBezTo>
                  <a:cubicBezTo>
                    <a:pt x="20202" y="14602"/>
                    <a:pt x="17326" y="18545"/>
                    <a:pt x="16869" y="23793"/>
                  </a:cubicBezTo>
                  <a:lnTo>
                    <a:pt x="34195" y="237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7" name="Freeform: Shape 226">
              <a:extLst>
                <a:ext uri="{FF2B5EF4-FFF2-40B4-BE49-F238E27FC236}">
                  <a16:creationId xmlns:a16="http://schemas.microsoft.com/office/drawing/2014/main" id="{CA8F3962-999E-4AD3-84F9-E382A3BAB0CE}"/>
                </a:ext>
              </a:extLst>
            </p:cNvPr>
            <p:cNvSpPr/>
            <p:nvPr/>
          </p:nvSpPr>
          <p:spPr>
            <a:xfrm>
              <a:off x="9388975" y="1591413"/>
              <a:ext cx="47625" cy="66675"/>
            </a:xfrm>
            <a:custGeom>
              <a:avLst/>
              <a:gdLst>
                <a:gd name="connsiteX0" fmla="*/ 35738 w 47625"/>
                <a:gd name="connsiteY0" fmla="*/ 59741 h 66675"/>
                <a:gd name="connsiteX1" fmla="*/ 35585 w 47625"/>
                <a:gd name="connsiteY1" fmla="*/ 59741 h 66675"/>
                <a:gd name="connsiteX2" fmla="*/ 23584 w 47625"/>
                <a:gd name="connsiteY2" fmla="*/ 65065 h 66675"/>
                <a:gd name="connsiteX3" fmla="*/ 7144 w 47625"/>
                <a:gd name="connsiteY3" fmla="*/ 44482 h 66675"/>
                <a:gd name="connsiteX4" fmla="*/ 23584 w 47625"/>
                <a:gd name="connsiteY4" fmla="*/ 24108 h 66675"/>
                <a:gd name="connsiteX5" fmla="*/ 35281 w 47625"/>
                <a:gd name="connsiteY5" fmla="*/ 29566 h 66675"/>
                <a:gd name="connsiteX6" fmla="*/ 35442 w 47625"/>
                <a:gd name="connsiteY6" fmla="*/ 29566 h 66675"/>
                <a:gd name="connsiteX7" fmla="*/ 35442 w 47625"/>
                <a:gd name="connsiteY7" fmla="*/ 7144 h 66675"/>
                <a:gd name="connsiteX8" fmla="*/ 45606 w 47625"/>
                <a:gd name="connsiteY8" fmla="*/ 7144 h 66675"/>
                <a:gd name="connsiteX9" fmla="*/ 45606 w 47625"/>
                <a:gd name="connsiteY9" fmla="*/ 64141 h 66675"/>
                <a:gd name="connsiteX10" fmla="*/ 35738 w 47625"/>
                <a:gd name="connsiteY10" fmla="*/ 64141 h 66675"/>
                <a:gd name="connsiteX11" fmla="*/ 35738 w 47625"/>
                <a:gd name="connsiteY11" fmla="*/ 59741 h 66675"/>
                <a:gd name="connsiteX12" fmla="*/ 26384 w 47625"/>
                <a:gd name="connsiteY12" fmla="*/ 57169 h 66675"/>
                <a:gd name="connsiteX13" fmla="*/ 35347 w 47625"/>
                <a:gd name="connsiteY13" fmla="*/ 44482 h 66675"/>
                <a:gd name="connsiteX14" fmla="*/ 26232 w 47625"/>
                <a:gd name="connsiteY14" fmla="*/ 32004 h 66675"/>
                <a:gd name="connsiteX15" fmla="*/ 17793 w 47625"/>
                <a:gd name="connsiteY15" fmla="*/ 44482 h 66675"/>
                <a:gd name="connsiteX16" fmla="*/ 26384 w 47625"/>
                <a:gd name="connsiteY16" fmla="*/ 5716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66675">
                  <a:moveTo>
                    <a:pt x="35738" y="59741"/>
                  </a:moveTo>
                  <a:lnTo>
                    <a:pt x="35585" y="59741"/>
                  </a:lnTo>
                  <a:cubicBezTo>
                    <a:pt x="32556" y="63541"/>
                    <a:pt x="28356" y="65065"/>
                    <a:pt x="23584" y="65065"/>
                  </a:cubicBezTo>
                  <a:cubicBezTo>
                    <a:pt x="11563" y="65065"/>
                    <a:pt x="7144" y="55188"/>
                    <a:pt x="7144" y="44482"/>
                  </a:cubicBezTo>
                  <a:cubicBezTo>
                    <a:pt x="7144" y="33690"/>
                    <a:pt x="11563" y="24108"/>
                    <a:pt x="23584" y="24108"/>
                  </a:cubicBezTo>
                  <a:cubicBezTo>
                    <a:pt x="28661" y="24108"/>
                    <a:pt x="32233" y="25870"/>
                    <a:pt x="35281" y="29566"/>
                  </a:cubicBezTo>
                  <a:lnTo>
                    <a:pt x="35442" y="29566"/>
                  </a:lnTo>
                  <a:lnTo>
                    <a:pt x="35442" y="7144"/>
                  </a:lnTo>
                  <a:lnTo>
                    <a:pt x="45606" y="7144"/>
                  </a:lnTo>
                  <a:lnTo>
                    <a:pt x="45606" y="64141"/>
                  </a:lnTo>
                  <a:lnTo>
                    <a:pt x="35738" y="64141"/>
                  </a:lnTo>
                  <a:lnTo>
                    <a:pt x="35738" y="59741"/>
                  </a:lnTo>
                  <a:close/>
                  <a:moveTo>
                    <a:pt x="26384" y="57169"/>
                  </a:moveTo>
                  <a:cubicBezTo>
                    <a:pt x="33147" y="57169"/>
                    <a:pt x="35347" y="50025"/>
                    <a:pt x="35347" y="44482"/>
                  </a:cubicBezTo>
                  <a:cubicBezTo>
                    <a:pt x="35347" y="39005"/>
                    <a:pt x="32766" y="32004"/>
                    <a:pt x="26232" y="32004"/>
                  </a:cubicBezTo>
                  <a:cubicBezTo>
                    <a:pt x="19621" y="32004"/>
                    <a:pt x="17793" y="39224"/>
                    <a:pt x="17793" y="44482"/>
                  </a:cubicBezTo>
                  <a:cubicBezTo>
                    <a:pt x="17802" y="49873"/>
                    <a:pt x="19707" y="57169"/>
                    <a:pt x="26384" y="57169"/>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8" name="Freeform: Shape 227">
              <a:extLst>
                <a:ext uri="{FF2B5EF4-FFF2-40B4-BE49-F238E27FC236}">
                  <a16:creationId xmlns:a16="http://schemas.microsoft.com/office/drawing/2014/main" id="{9CBDDF1A-B398-403D-8A03-2E8818CDC55C}"/>
                </a:ext>
              </a:extLst>
            </p:cNvPr>
            <p:cNvSpPr/>
            <p:nvPr/>
          </p:nvSpPr>
          <p:spPr>
            <a:xfrm>
              <a:off x="9462242" y="1595385"/>
              <a:ext cx="38100" cy="66675"/>
            </a:xfrm>
            <a:custGeom>
              <a:avLst/>
              <a:gdLst>
                <a:gd name="connsiteX0" fmla="*/ 7144 w 38100"/>
                <a:gd name="connsiteY0" fmla="*/ 7144 h 66675"/>
                <a:gd name="connsiteX1" fmla="*/ 36633 w 38100"/>
                <a:gd name="connsiteY1" fmla="*/ 7144 h 66675"/>
                <a:gd name="connsiteX2" fmla="*/ 36633 w 38100"/>
                <a:gd name="connsiteY2" fmla="*/ 15507 h 66675"/>
                <a:gd name="connsiteX3" fmla="*/ 17793 w 38100"/>
                <a:gd name="connsiteY3" fmla="*/ 15507 h 66675"/>
                <a:gd name="connsiteX4" fmla="*/ 17793 w 38100"/>
                <a:gd name="connsiteY4" fmla="*/ 28575 h 66675"/>
                <a:gd name="connsiteX5" fmla="*/ 35728 w 38100"/>
                <a:gd name="connsiteY5" fmla="*/ 28575 h 66675"/>
                <a:gd name="connsiteX6" fmla="*/ 35728 w 38100"/>
                <a:gd name="connsiteY6" fmla="*/ 36928 h 66675"/>
                <a:gd name="connsiteX7" fmla="*/ 17793 w 38100"/>
                <a:gd name="connsiteY7" fmla="*/ 36928 h 66675"/>
                <a:gd name="connsiteX8" fmla="*/ 17793 w 38100"/>
                <a:gd name="connsiteY8" fmla="*/ 60179 h 66675"/>
                <a:gd name="connsiteX9" fmla="*/ 7144 w 38100"/>
                <a:gd name="connsiteY9" fmla="*/ 6017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66675">
                  <a:moveTo>
                    <a:pt x="7144" y="7144"/>
                  </a:moveTo>
                  <a:lnTo>
                    <a:pt x="36633" y="7144"/>
                  </a:lnTo>
                  <a:lnTo>
                    <a:pt x="36633" y="15507"/>
                  </a:lnTo>
                  <a:lnTo>
                    <a:pt x="17793" y="15507"/>
                  </a:lnTo>
                  <a:lnTo>
                    <a:pt x="17793" y="28575"/>
                  </a:lnTo>
                  <a:lnTo>
                    <a:pt x="35728" y="28575"/>
                  </a:lnTo>
                  <a:lnTo>
                    <a:pt x="35728" y="36928"/>
                  </a:lnTo>
                  <a:lnTo>
                    <a:pt x="17793" y="36928"/>
                  </a:lnTo>
                  <a:lnTo>
                    <a:pt x="17793" y="60179"/>
                  </a:lnTo>
                  <a:lnTo>
                    <a:pt x="7144" y="601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9" name="Freeform: Shape 228">
              <a:extLst>
                <a:ext uri="{FF2B5EF4-FFF2-40B4-BE49-F238E27FC236}">
                  <a16:creationId xmlns:a16="http://schemas.microsoft.com/office/drawing/2014/main" id="{346C24D2-AEE1-4548-B5E3-9F053179B103}"/>
                </a:ext>
              </a:extLst>
            </p:cNvPr>
            <p:cNvSpPr/>
            <p:nvPr/>
          </p:nvSpPr>
          <p:spPr>
            <a:xfrm>
              <a:off x="9497970" y="1608378"/>
              <a:ext cx="47625" cy="47625"/>
            </a:xfrm>
            <a:custGeom>
              <a:avLst/>
              <a:gdLst>
                <a:gd name="connsiteX0" fmla="*/ 27585 w 47625"/>
                <a:gd name="connsiteY0" fmla="*/ 7144 h 47625"/>
                <a:gd name="connsiteX1" fmla="*/ 48111 w 47625"/>
                <a:gd name="connsiteY1" fmla="*/ 27899 h 47625"/>
                <a:gd name="connsiteX2" fmla="*/ 27585 w 47625"/>
                <a:gd name="connsiteY2" fmla="*/ 48101 h 47625"/>
                <a:gd name="connsiteX3" fmla="*/ 7144 w 47625"/>
                <a:gd name="connsiteY3" fmla="*/ 27899 h 47625"/>
                <a:gd name="connsiteX4" fmla="*/ 27585 w 47625"/>
                <a:gd name="connsiteY4" fmla="*/ 7144 h 47625"/>
                <a:gd name="connsiteX5" fmla="*/ 27585 w 47625"/>
                <a:gd name="connsiteY5" fmla="*/ 40205 h 47625"/>
                <a:gd name="connsiteX6" fmla="*/ 37462 w 47625"/>
                <a:gd name="connsiteY6" fmla="*/ 26680 h 47625"/>
                <a:gd name="connsiteX7" fmla="*/ 27585 w 47625"/>
                <a:gd name="connsiteY7" fmla="*/ 15040 h 47625"/>
                <a:gd name="connsiteX8" fmla="*/ 17793 w 47625"/>
                <a:gd name="connsiteY8" fmla="*/ 26680 h 47625"/>
                <a:gd name="connsiteX9" fmla="*/ 27585 w 47625"/>
                <a:gd name="connsiteY9" fmla="*/ 402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 h="47625">
                  <a:moveTo>
                    <a:pt x="27585" y="7144"/>
                  </a:moveTo>
                  <a:cubicBezTo>
                    <a:pt x="39224" y="7144"/>
                    <a:pt x="48111" y="14964"/>
                    <a:pt x="48111" y="27899"/>
                  </a:cubicBezTo>
                  <a:cubicBezTo>
                    <a:pt x="48111" y="39148"/>
                    <a:pt x="40596" y="48101"/>
                    <a:pt x="27585" y="48101"/>
                  </a:cubicBezTo>
                  <a:cubicBezTo>
                    <a:pt x="14678" y="48101"/>
                    <a:pt x="7144" y="39148"/>
                    <a:pt x="7144" y="27899"/>
                  </a:cubicBezTo>
                  <a:cubicBezTo>
                    <a:pt x="7144" y="14964"/>
                    <a:pt x="16050" y="7144"/>
                    <a:pt x="27585" y="7144"/>
                  </a:cubicBezTo>
                  <a:moveTo>
                    <a:pt x="27585" y="40205"/>
                  </a:moveTo>
                  <a:cubicBezTo>
                    <a:pt x="35424" y="40205"/>
                    <a:pt x="37462" y="33223"/>
                    <a:pt x="37462" y="26680"/>
                  </a:cubicBezTo>
                  <a:cubicBezTo>
                    <a:pt x="37462" y="20679"/>
                    <a:pt x="34281" y="15040"/>
                    <a:pt x="27585" y="15040"/>
                  </a:cubicBezTo>
                  <a:cubicBezTo>
                    <a:pt x="20993" y="15040"/>
                    <a:pt x="17793" y="20812"/>
                    <a:pt x="17793" y="26680"/>
                  </a:cubicBezTo>
                  <a:cubicBezTo>
                    <a:pt x="17783" y="33137"/>
                    <a:pt x="19850" y="40205"/>
                    <a:pt x="27585" y="40205"/>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0" name="Freeform: Shape 229">
              <a:extLst>
                <a:ext uri="{FF2B5EF4-FFF2-40B4-BE49-F238E27FC236}">
                  <a16:creationId xmlns:a16="http://schemas.microsoft.com/office/drawing/2014/main" id="{DEDC09D2-08E4-4BA5-A9BC-3C5BFDF5DBBC}"/>
                </a:ext>
              </a:extLst>
            </p:cNvPr>
            <p:cNvSpPr/>
            <p:nvPr/>
          </p:nvSpPr>
          <p:spPr>
            <a:xfrm>
              <a:off x="9548262" y="1608378"/>
              <a:ext cx="28575" cy="47625"/>
            </a:xfrm>
            <a:custGeom>
              <a:avLst/>
              <a:gdLst>
                <a:gd name="connsiteX0" fmla="*/ 7144 w 28575"/>
                <a:gd name="connsiteY0" fmla="*/ 8058 h 47625"/>
                <a:gd name="connsiteX1" fmla="*/ 16212 w 28575"/>
                <a:gd name="connsiteY1" fmla="*/ 8058 h 47625"/>
                <a:gd name="connsiteX2" fmla="*/ 16212 w 28575"/>
                <a:gd name="connsiteY2" fmla="*/ 16945 h 47625"/>
                <a:gd name="connsiteX3" fmla="*/ 16364 w 28575"/>
                <a:gd name="connsiteY3" fmla="*/ 16945 h 47625"/>
                <a:gd name="connsiteX4" fmla="*/ 27079 w 28575"/>
                <a:gd name="connsiteY4" fmla="*/ 7144 h 47625"/>
                <a:gd name="connsiteX5" fmla="*/ 30185 w 28575"/>
                <a:gd name="connsiteY5" fmla="*/ 7449 h 47625"/>
                <a:gd name="connsiteX6" fmla="*/ 30185 w 28575"/>
                <a:gd name="connsiteY6" fmla="*/ 17707 h 47625"/>
                <a:gd name="connsiteX7" fmla="*/ 25632 w 28575"/>
                <a:gd name="connsiteY7" fmla="*/ 16859 h 47625"/>
                <a:gd name="connsiteX8" fmla="*/ 17345 w 28575"/>
                <a:gd name="connsiteY8" fmla="*/ 32823 h 47625"/>
                <a:gd name="connsiteX9" fmla="*/ 17345 w 28575"/>
                <a:gd name="connsiteY9" fmla="*/ 47187 h 47625"/>
                <a:gd name="connsiteX10" fmla="*/ 7144 w 28575"/>
                <a:gd name="connsiteY10" fmla="*/ 47187 h 47625"/>
                <a:gd name="connsiteX11" fmla="*/ 7144 w 28575"/>
                <a:gd name="connsiteY11" fmla="*/ 805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 h="47625">
                  <a:moveTo>
                    <a:pt x="7144" y="8058"/>
                  </a:moveTo>
                  <a:lnTo>
                    <a:pt x="16212" y="8058"/>
                  </a:lnTo>
                  <a:lnTo>
                    <a:pt x="16212" y="16945"/>
                  </a:lnTo>
                  <a:lnTo>
                    <a:pt x="16364" y="16945"/>
                  </a:lnTo>
                  <a:cubicBezTo>
                    <a:pt x="16821" y="13297"/>
                    <a:pt x="20993" y="7144"/>
                    <a:pt x="27079" y="7144"/>
                  </a:cubicBezTo>
                  <a:cubicBezTo>
                    <a:pt x="28061" y="7144"/>
                    <a:pt x="29118" y="7144"/>
                    <a:pt x="30185" y="7449"/>
                  </a:cubicBezTo>
                  <a:lnTo>
                    <a:pt x="30185" y="17707"/>
                  </a:lnTo>
                  <a:cubicBezTo>
                    <a:pt x="29280" y="17164"/>
                    <a:pt x="27451" y="16859"/>
                    <a:pt x="25632" y="16859"/>
                  </a:cubicBezTo>
                  <a:cubicBezTo>
                    <a:pt x="17345" y="16859"/>
                    <a:pt x="17345" y="27203"/>
                    <a:pt x="17345" y="32823"/>
                  </a:cubicBezTo>
                  <a:lnTo>
                    <a:pt x="17345" y="47187"/>
                  </a:lnTo>
                  <a:lnTo>
                    <a:pt x="7144" y="47187"/>
                  </a:lnTo>
                  <a:lnTo>
                    <a:pt x="7144" y="805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1" name="Freeform: Shape 230">
              <a:extLst>
                <a:ext uri="{FF2B5EF4-FFF2-40B4-BE49-F238E27FC236}">
                  <a16:creationId xmlns:a16="http://schemas.microsoft.com/office/drawing/2014/main" id="{E4158E95-07F0-4077-863C-47BA599DABEE}"/>
                </a:ext>
              </a:extLst>
            </p:cNvPr>
            <p:cNvSpPr/>
            <p:nvPr/>
          </p:nvSpPr>
          <p:spPr>
            <a:xfrm>
              <a:off x="9574884" y="1608387"/>
              <a:ext cx="38100" cy="47625"/>
            </a:xfrm>
            <a:custGeom>
              <a:avLst/>
              <a:gdLst>
                <a:gd name="connsiteX0" fmla="*/ 35042 w 38100"/>
                <a:gd name="connsiteY0" fmla="*/ 16488 h 47625"/>
                <a:gd name="connsiteX1" fmla="*/ 28137 w 38100"/>
                <a:gd name="connsiteY1" fmla="*/ 15040 h 47625"/>
                <a:gd name="connsiteX2" fmla="*/ 17783 w 38100"/>
                <a:gd name="connsiteY2" fmla="*/ 27442 h 47625"/>
                <a:gd name="connsiteX3" fmla="*/ 28346 w 38100"/>
                <a:gd name="connsiteY3" fmla="*/ 40196 h 47625"/>
                <a:gd name="connsiteX4" fmla="*/ 36176 w 38100"/>
                <a:gd name="connsiteY4" fmla="*/ 38376 h 47625"/>
                <a:gd name="connsiteX5" fmla="*/ 36633 w 38100"/>
                <a:gd name="connsiteY5" fmla="*/ 46825 h 47625"/>
                <a:gd name="connsiteX6" fmla="*/ 26460 w 38100"/>
                <a:gd name="connsiteY6" fmla="*/ 48120 h 47625"/>
                <a:gd name="connsiteX7" fmla="*/ 7144 w 38100"/>
                <a:gd name="connsiteY7" fmla="*/ 27451 h 47625"/>
                <a:gd name="connsiteX8" fmla="*/ 26070 w 38100"/>
                <a:gd name="connsiteY8" fmla="*/ 7144 h 47625"/>
                <a:gd name="connsiteX9" fmla="*/ 35957 w 38100"/>
                <a:gd name="connsiteY9" fmla="*/ 8449 h 47625"/>
                <a:gd name="connsiteX10" fmla="*/ 35042 w 38100"/>
                <a:gd name="connsiteY10" fmla="*/ 1648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35042" y="16488"/>
                  </a:moveTo>
                  <a:cubicBezTo>
                    <a:pt x="33223" y="15650"/>
                    <a:pt x="31251" y="15040"/>
                    <a:pt x="28137" y="15040"/>
                  </a:cubicBezTo>
                  <a:cubicBezTo>
                    <a:pt x="21822" y="15040"/>
                    <a:pt x="17783" y="20060"/>
                    <a:pt x="17783" y="27442"/>
                  </a:cubicBezTo>
                  <a:cubicBezTo>
                    <a:pt x="17783" y="34652"/>
                    <a:pt x="21203" y="40196"/>
                    <a:pt x="28346" y="40196"/>
                  </a:cubicBezTo>
                  <a:cubicBezTo>
                    <a:pt x="31242" y="40196"/>
                    <a:pt x="34423" y="39138"/>
                    <a:pt x="36176" y="38376"/>
                  </a:cubicBezTo>
                  <a:lnTo>
                    <a:pt x="36633" y="46825"/>
                  </a:lnTo>
                  <a:cubicBezTo>
                    <a:pt x="33680" y="47730"/>
                    <a:pt x="30623" y="48120"/>
                    <a:pt x="26460" y="48120"/>
                  </a:cubicBezTo>
                  <a:cubicBezTo>
                    <a:pt x="13602" y="48120"/>
                    <a:pt x="7144" y="39386"/>
                    <a:pt x="7144" y="27451"/>
                  </a:cubicBezTo>
                  <a:cubicBezTo>
                    <a:pt x="7144" y="16135"/>
                    <a:pt x="13849" y="7144"/>
                    <a:pt x="26070" y="7144"/>
                  </a:cubicBezTo>
                  <a:cubicBezTo>
                    <a:pt x="30175" y="7144"/>
                    <a:pt x="33137" y="7610"/>
                    <a:pt x="35957" y="8449"/>
                  </a:cubicBezTo>
                  <a:lnTo>
                    <a:pt x="35042" y="1648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2" name="Freeform: Shape 231">
              <a:extLst>
                <a:ext uri="{FF2B5EF4-FFF2-40B4-BE49-F238E27FC236}">
                  <a16:creationId xmlns:a16="http://schemas.microsoft.com/office/drawing/2014/main" id="{2D0F8E12-A34C-474F-A073-1EEE83B659FB}"/>
                </a:ext>
              </a:extLst>
            </p:cNvPr>
            <p:cNvSpPr/>
            <p:nvPr/>
          </p:nvSpPr>
          <p:spPr>
            <a:xfrm>
              <a:off x="9609784" y="1608368"/>
              <a:ext cx="47625" cy="47625"/>
            </a:xfrm>
            <a:custGeom>
              <a:avLst/>
              <a:gdLst>
                <a:gd name="connsiteX0" fmla="*/ 41034 w 47625"/>
                <a:gd name="connsiteY0" fmla="*/ 45006 h 47625"/>
                <a:gd name="connsiteX1" fmla="*/ 27584 w 47625"/>
                <a:gd name="connsiteY1" fmla="*/ 48111 h 47625"/>
                <a:gd name="connsiteX2" fmla="*/ 7144 w 47625"/>
                <a:gd name="connsiteY2" fmla="*/ 27823 h 47625"/>
                <a:gd name="connsiteX3" fmla="*/ 25308 w 47625"/>
                <a:gd name="connsiteY3" fmla="*/ 7144 h 47625"/>
                <a:gd name="connsiteX4" fmla="*/ 43929 w 47625"/>
                <a:gd name="connsiteY4" fmla="*/ 30785 h 47625"/>
                <a:gd name="connsiteX5" fmla="*/ 16869 w 47625"/>
                <a:gd name="connsiteY5" fmla="*/ 30785 h 47625"/>
                <a:gd name="connsiteX6" fmla="*/ 28041 w 47625"/>
                <a:gd name="connsiteY6" fmla="*/ 40662 h 47625"/>
                <a:gd name="connsiteX7" fmla="*/ 41034 w 47625"/>
                <a:gd name="connsiteY7" fmla="*/ 36700 h 47625"/>
                <a:gd name="connsiteX8" fmla="*/ 41034 w 47625"/>
                <a:gd name="connsiteY8" fmla="*/ 45006 h 47625"/>
                <a:gd name="connsiteX9" fmla="*/ 34195 w 47625"/>
                <a:gd name="connsiteY9" fmla="*/ 23793 h 47625"/>
                <a:gd name="connsiteX10" fmla="*/ 25898 w 47625"/>
                <a:gd name="connsiteY10" fmla="*/ 14602 h 47625"/>
                <a:gd name="connsiteX11" fmla="*/ 16869 w 47625"/>
                <a:gd name="connsiteY11" fmla="*/ 23793 h 47625"/>
                <a:gd name="connsiteX12" fmla="*/ 34195 w 47625"/>
                <a:gd name="connsiteY12" fmla="*/ 2379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47625">
                  <a:moveTo>
                    <a:pt x="41034" y="45006"/>
                  </a:moveTo>
                  <a:cubicBezTo>
                    <a:pt x="37300" y="47053"/>
                    <a:pt x="33042" y="48111"/>
                    <a:pt x="27584" y="48111"/>
                  </a:cubicBezTo>
                  <a:cubicBezTo>
                    <a:pt x="14659" y="48111"/>
                    <a:pt x="7144" y="40672"/>
                    <a:pt x="7144" y="27823"/>
                  </a:cubicBezTo>
                  <a:cubicBezTo>
                    <a:pt x="7144" y="16497"/>
                    <a:pt x="13135" y="7144"/>
                    <a:pt x="25308" y="7144"/>
                  </a:cubicBezTo>
                  <a:cubicBezTo>
                    <a:pt x="39805" y="7144"/>
                    <a:pt x="43929" y="17097"/>
                    <a:pt x="43929" y="30785"/>
                  </a:cubicBezTo>
                  <a:lnTo>
                    <a:pt x="16869" y="30785"/>
                  </a:lnTo>
                  <a:cubicBezTo>
                    <a:pt x="17326" y="37090"/>
                    <a:pt x="21726" y="40662"/>
                    <a:pt x="28041" y="40662"/>
                  </a:cubicBezTo>
                  <a:cubicBezTo>
                    <a:pt x="32975" y="40662"/>
                    <a:pt x="37233" y="38843"/>
                    <a:pt x="41034" y="36700"/>
                  </a:cubicBezTo>
                  <a:lnTo>
                    <a:pt x="41034" y="45006"/>
                  </a:lnTo>
                  <a:close/>
                  <a:moveTo>
                    <a:pt x="34195" y="23793"/>
                  </a:moveTo>
                  <a:cubicBezTo>
                    <a:pt x="33890" y="18850"/>
                    <a:pt x="31604" y="14602"/>
                    <a:pt x="25898" y="14602"/>
                  </a:cubicBezTo>
                  <a:cubicBezTo>
                    <a:pt x="20193" y="14602"/>
                    <a:pt x="17326" y="18545"/>
                    <a:pt x="16869" y="23793"/>
                  </a:cubicBezTo>
                  <a:lnTo>
                    <a:pt x="34195" y="237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3" name="Freeform: Shape 232">
              <a:extLst>
                <a:ext uri="{FF2B5EF4-FFF2-40B4-BE49-F238E27FC236}">
                  <a16:creationId xmlns:a16="http://schemas.microsoft.com/office/drawing/2014/main" id="{CAD632AE-2A7D-4EE2-AA28-9DD623CD9348}"/>
                </a:ext>
              </a:extLst>
            </p:cNvPr>
            <p:cNvSpPr/>
            <p:nvPr/>
          </p:nvSpPr>
          <p:spPr>
            <a:xfrm>
              <a:off x="9653161" y="1608378"/>
              <a:ext cx="38100" cy="47625"/>
            </a:xfrm>
            <a:custGeom>
              <a:avLst/>
              <a:gdLst>
                <a:gd name="connsiteX0" fmla="*/ 32899 w 38100"/>
                <a:gd name="connsiteY0" fmla="*/ 16269 h 47625"/>
                <a:gd name="connsiteX1" fmla="*/ 23793 w 38100"/>
                <a:gd name="connsiteY1" fmla="*/ 14583 h 47625"/>
                <a:gd name="connsiteX2" fmla="*/ 17774 w 38100"/>
                <a:gd name="connsiteY2" fmla="*/ 18926 h 47625"/>
                <a:gd name="connsiteX3" fmla="*/ 35500 w 38100"/>
                <a:gd name="connsiteY3" fmla="*/ 35347 h 47625"/>
                <a:gd name="connsiteX4" fmla="*/ 19078 w 38100"/>
                <a:gd name="connsiteY4" fmla="*/ 48101 h 47625"/>
                <a:gd name="connsiteX5" fmla="*/ 7525 w 38100"/>
                <a:gd name="connsiteY5" fmla="*/ 46434 h 47625"/>
                <a:gd name="connsiteX6" fmla="*/ 8115 w 38100"/>
                <a:gd name="connsiteY6" fmla="*/ 38071 h 47625"/>
                <a:gd name="connsiteX7" fmla="*/ 18155 w 38100"/>
                <a:gd name="connsiteY7" fmla="*/ 40653 h 47625"/>
                <a:gd name="connsiteX8" fmla="*/ 24841 w 38100"/>
                <a:gd name="connsiteY8" fmla="*/ 35871 h 47625"/>
                <a:gd name="connsiteX9" fmla="*/ 7144 w 38100"/>
                <a:gd name="connsiteY9" fmla="*/ 19298 h 47625"/>
                <a:gd name="connsiteX10" fmla="*/ 22498 w 38100"/>
                <a:gd name="connsiteY10" fmla="*/ 7144 h 47625"/>
                <a:gd name="connsiteX11" fmla="*/ 33595 w 38100"/>
                <a:gd name="connsiteY11" fmla="*/ 8582 h 47625"/>
                <a:gd name="connsiteX12" fmla="*/ 32899 w 38100"/>
                <a:gd name="connsiteY12" fmla="*/ 162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32899" y="16269"/>
                  </a:moveTo>
                  <a:cubicBezTo>
                    <a:pt x="29785" y="15202"/>
                    <a:pt x="27518" y="14583"/>
                    <a:pt x="23793" y="14583"/>
                  </a:cubicBezTo>
                  <a:cubicBezTo>
                    <a:pt x="21060" y="14583"/>
                    <a:pt x="17774" y="15573"/>
                    <a:pt x="17774" y="18926"/>
                  </a:cubicBezTo>
                  <a:cubicBezTo>
                    <a:pt x="17774" y="25146"/>
                    <a:pt x="35500" y="21193"/>
                    <a:pt x="35500" y="35347"/>
                  </a:cubicBezTo>
                  <a:cubicBezTo>
                    <a:pt x="35500" y="44453"/>
                    <a:pt x="27365" y="48101"/>
                    <a:pt x="19078" y="48101"/>
                  </a:cubicBezTo>
                  <a:cubicBezTo>
                    <a:pt x="15192" y="48101"/>
                    <a:pt x="11249" y="47434"/>
                    <a:pt x="7525" y="46434"/>
                  </a:cubicBezTo>
                  <a:lnTo>
                    <a:pt x="8115" y="38071"/>
                  </a:lnTo>
                  <a:cubicBezTo>
                    <a:pt x="11316" y="39662"/>
                    <a:pt x="14668" y="40653"/>
                    <a:pt x="18155" y="40653"/>
                  </a:cubicBezTo>
                  <a:cubicBezTo>
                    <a:pt x="20726" y="40653"/>
                    <a:pt x="24841" y="39662"/>
                    <a:pt x="24841" y="35871"/>
                  </a:cubicBezTo>
                  <a:cubicBezTo>
                    <a:pt x="24841" y="28184"/>
                    <a:pt x="7144" y="33433"/>
                    <a:pt x="7144" y="19298"/>
                  </a:cubicBezTo>
                  <a:cubicBezTo>
                    <a:pt x="7144" y="10858"/>
                    <a:pt x="14487" y="7144"/>
                    <a:pt x="22498" y="7144"/>
                  </a:cubicBezTo>
                  <a:cubicBezTo>
                    <a:pt x="27279" y="7144"/>
                    <a:pt x="30385" y="7906"/>
                    <a:pt x="33595" y="8582"/>
                  </a:cubicBezTo>
                  <a:lnTo>
                    <a:pt x="32899" y="1626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4" name="Freeform: Shape 233">
              <a:extLst>
                <a:ext uri="{FF2B5EF4-FFF2-40B4-BE49-F238E27FC236}">
                  <a16:creationId xmlns:a16="http://schemas.microsoft.com/office/drawing/2014/main" id="{7CCBAA5F-7091-4EF2-B438-77935E2CA9DF}"/>
                </a:ext>
              </a:extLst>
            </p:cNvPr>
            <p:cNvSpPr/>
            <p:nvPr/>
          </p:nvSpPr>
          <p:spPr>
            <a:xfrm>
              <a:off x="7474755" y="1279994"/>
              <a:ext cx="38100" cy="66675"/>
            </a:xfrm>
            <a:custGeom>
              <a:avLst/>
              <a:gdLst>
                <a:gd name="connsiteX0" fmla="*/ 7820 w 38100"/>
                <a:gd name="connsiteY0" fmla="*/ 54331 h 66675"/>
                <a:gd name="connsiteX1" fmla="*/ 19526 w 38100"/>
                <a:gd name="connsiteY1" fmla="*/ 57455 h 66675"/>
                <a:gd name="connsiteX2" fmla="*/ 31461 w 38100"/>
                <a:gd name="connsiteY2" fmla="*/ 46587 h 66675"/>
                <a:gd name="connsiteX3" fmla="*/ 7144 w 38100"/>
                <a:gd name="connsiteY3" fmla="*/ 20984 h 66675"/>
                <a:gd name="connsiteX4" fmla="*/ 23946 w 38100"/>
                <a:gd name="connsiteY4" fmla="*/ 7144 h 66675"/>
                <a:gd name="connsiteX5" fmla="*/ 34357 w 38100"/>
                <a:gd name="connsiteY5" fmla="*/ 8896 h 66675"/>
                <a:gd name="connsiteX6" fmla="*/ 33509 w 38100"/>
                <a:gd name="connsiteY6" fmla="*/ 13687 h 66675"/>
                <a:gd name="connsiteX7" fmla="*/ 23860 w 38100"/>
                <a:gd name="connsiteY7" fmla="*/ 11706 h 66675"/>
                <a:gd name="connsiteX8" fmla="*/ 12382 w 38100"/>
                <a:gd name="connsiteY8" fmla="*/ 20831 h 66675"/>
                <a:gd name="connsiteX9" fmla="*/ 36700 w 38100"/>
                <a:gd name="connsiteY9" fmla="*/ 47054 h 66675"/>
                <a:gd name="connsiteX10" fmla="*/ 19307 w 38100"/>
                <a:gd name="connsiteY10" fmla="*/ 62017 h 66675"/>
                <a:gd name="connsiteX11" fmla="*/ 7296 w 38100"/>
                <a:gd name="connsiteY11" fmla="*/ 59741 h 66675"/>
                <a:gd name="connsiteX12" fmla="*/ 7820 w 38100"/>
                <a:gd name="connsiteY12" fmla="*/ 5433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66675">
                  <a:moveTo>
                    <a:pt x="7820" y="54331"/>
                  </a:moveTo>
                  <a:cubicBezTo>
                    <a:pt x="10944" y="56312"/>
                    <a:pt x="14592" y="57455"/>
                    <a:pt x="19526" y="57455"/>
                  </a:cubicBezTo>
                  <a:cubicBezTo>
                    <a:pt x="26070" y="57455"/>
                    <a:pt x="31461" y="54112"/>
                    <a:pt x="31461" y="46587"/>
                  </a:cubicBezTo>
                  <a:cubicBezTo>
                    <a:pt x="31461" y="36176"/>
                    <a:pt x="7144" y="34881"/>
                    <a:pt x="7144" y="20984"/>
                  </a:cubicBezTo>
                  <a:cubicBezTo>
                    <a:pt x="7144" y="12468"/>
                    <a:pt x="14602" y="7144"/>
                    <a:pt x="23946" y="7144"/>
                  </a:cubicBezTo>
                  <a:cubicBezTo>
                    <a:pt x="26527" y="7144"/>
                    <a:pt x="30699" y="7525"/>
                    <a:pt x="34357" y="8896"/>
                  </a:cubicBezTo>
                  <a:lnTo>
                    <a:pt x="33509" y="13687"/>
                  </a:lnTo>
                  <a:cubicBezTo>
                    <a:pt x="31147" y="12392"/>
                    <a:pt x="27432" y="11706"/>
                    <a:pt x="23860" y="11706"/>
                  </a:cubicBezTo>
                  <a:cubicBezTo>
                    <a:pt x="18393" y="11706"/>
                    <a:pt x="12382" y="13992"/>
                    <a:pt x="12382" y="20831"/>
                  </a:cubicBezTo>
                  <a:cubicBezTo>
                    <a:pt x="12382" y="31480"/>
                    <a:pt x="36700" y="31547"/>
                    <a:pt x="36700" y="47054"/>
                  </a:cubicBezTo>
                  <a:cubicBezTo>
                    <a:pt x="36700" y="57769"/>
                    <a:pt x="27508" y="62017"/>
                    <a:pt x="19307" y="62017"/>
                  </a:cubicBezTo>
                  <a:cubicBezTo>
                    <a:pt x="14135" y="62017"/>
                    <a:pt x="10106" y="60950"/>
                    <a:pt x="7296" y="59741"/>
                  </a:cubicBezTo>
                  <a:lnTo>
                    <a:pt x="7820" y="5433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5" name="Freeform: Shape 234">
              <a:extLst>
                <a:ext uri="{FF2B5EF4-FFF2-40B4-BE49-F238E27FC236}">
                  <a16:creationId xmlns:a16="http://schemas.microsoft.com/office/drawing/2014/main" id="{D520519F-D662-4296-B0AB-A13903EFF576}"/>
                </a:ext>
              </a:extLst>
            </p:cNvPr>
            <p:cNvSpPr/>
            <p:nvPr/>
          </p:nvSpPr>
          <p:spPr>
            <a:xfrm>
              <a:off x="7517389" y="1294281"/>
              <a:ext cx="38100" cy="47625"/>
            </a:xfrm>
            <a:custGeom>
              <a:avLst/>
              <a:gdLst>
                <a:gd name="connsiteX0" fmla="*/ 35262 w 38100"/>
                <a:gd name="connsiteY0" fmla="*/ 13221 h 47625"/>
                <a:gd name="connsiteX1" fmla="*/ 26975 w 38100"/>
                <a:gd name="connsiteY1" fmla="*/ 11240 h 47625"/>
                <a:gd name="connsiteX2" fmla="*/ 12383 w 38100"/>
                <a:gd name="connsiteY2" fmla="*/ 27422 h 47625"/>
                <a:gd name="connsiteX3" fmla="*/ 26451 w 38100"/>
                <a:gd name="connsiteY3" fmla="*/ 43615 h 47625"/>
                <a:gd name="connsiteX4" fmla="*/ 35195 w 38100"/>
                <a:gd name="connsiteY4" fmla="*/ 41872 h 47625"/>
                <a:gd name="connsiteX5" fmla="*/ 35652 w 38100"/>
                <a:gd name="connsiteY5" fmla="*/ 46358 h 47625"/>
                <a:gd name="connsiteX6" fmla="*/ 25689 w 38100"/>
                <a:gd name="connsiteY6" fmla="*/ 47730 h 47625"/>
                <a:gd name="connsiteX7" fmla="*/ 7144 w 38100"/>
                <a:gd name="connsiteY7" fmla="*/ 27422 h 47625"/>
                <a:gd name="connsiteX8" fmla="*/ 26299 w 38100"/>
                <a:gd name="connsiteY8" fmla="*/ 7144 h 47625"/>
                <a:gd name="connsiteX9" fmla="*/ 35643 w 38100"/>
                <a:gd name="connsiteY9" fmla="*/ 8658 h 47625"/>
                <a:gd name="connsiteX10" fmla="*/ 35262 w 38100"/>
                <a:gd name="connsiteY10" fmla="*/ 132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35262" y="13221"/>
                  </a:moveTo>
                  <a:cubicBezTo>
                    <a:pt x="32680" y="12087"/>
                    <a:pt x="29556" y="11240"/>
                    <a:pt x="26975" y="11240"/>
                  </a:cubicBezTo>
                  <a:cubicBezTo>
                    <a:pt x="17631" y="11240"/>
                    <a:pt x="12383" y="18002"/>
                    <a:pt x="12383" y="27422"/>
                  </a:cubicBezTo>
                  <a:cubicBezTo>
                    <a:pt x="12383" y="36243"/>
                    <a:pt x="17717" y="43615"/>
                    <a:pt x="26451" y="43615"/>
                  </a:cubicBezTo>
                  <a:cubicBezTo>
                    <a:pt x="29499" y="43615"/>
                    <a:pt x="32309" y="42929"/>
                    <a:pt x="35195" y="41872"/>
                  </a:cubicBezTo>
                  <a:lnTo>
                    <a:pt x="35652" y="46358"/>
                  </a:lnTo>
                  <a:cubicBezTo>
                    <a:pt x="32375" y="47492"/>
                    <a:pt x="29337" y="47730"/>
                    <a:pt x="25689" y="47730"/>
                  </a:cubicBezTo>
                  <a:cubicBezTo>
                    <a:pt x="13221" y="47730"/>
                    <a:pt x="7144" y="38224"/>
                    <a:pt x="7144" y="27422"/>
                  </a:cubicBezTo>
                  <a:cubicBezTo>
                    <a:pt x="7144" y="15497"/>
                    <a:pt x="14821" y="7144"/>
                    <a:pt x="26299" y="7144"/>
                  </a:cubicBezTo>
                  <a:cubicBezTo>
                    <a:pt x="30918" y="7144"/>
                    <a:pt x="34271" y="8201"/>
                    <a:pt x="35643" y="8658"/>
                  </a:cubicBezTo>
                  <a:lnTo>
                    <a:pt x="35262" y="132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6" name="Freeform: Shape 235">
              <a:extLst>
                <a:ext uri="{FF2B5EF4-FFF2-40B4-BE49-F238E27FC236}">
                  <a16:creationId xmlns:a16="http://schemas.microsoft.com/office/drawing/2014/main" id="{35B7E55F-D475-410F-900D-B20C7FED143E}"/>
                </a:ext>
              </a:extLst>
            </p:cNvPr>
            <p:cNvSpPr/>
            <p:nvPr/>
          </p:nvSpPr>
          <p:spPr>
            <a:xfrm>
              <a:off x="7559947" y="1276955"/>
              <a:ext cx="38100" cy="66675"/>
            </a:xfrm>
            <a:custGeom>
              <a:avLst/>
              <a:gdLst>
                <a:gd name="connsiteX0" fmla="*/ 7144 w 38100"/>
                <a:gd name="connsiteY0" fmla="*/ 7144 h 66675"/>
                <a:gd name="connsiteX1" fmla="*/ 11935 w 38100"/>
                <a:gd name="connsiteY1" fmla="*/ 7144 h 66675"/>
                <a:gd name="connsiteX2" fmla="*/ 11935 w 38100"/>
                <a:gd name="connsiteY2" fmla="*/ 31918 h 66675"/>
                <a:gd name="connsiteX3" fmla="*/ 12087 w 38100"/>
                <a:gd name="connsiteY3" fmla="*/ 31918 h 66675"/>
                <a:gd name="connsiteX4" fmla="*/ 24174 w 38100"/>
                <a:gd name="connsiteY4" fmla="*/ 24479 h 66675"/>
                <a:gd name="connsiteX5" fmla="*/ 37395 w 38100"/>
                <a:gd name="connsiteY5" fmla="*/ 40958 h 66675"/>
                <a:gd name="connsiteX6" fmla="*/ 37395 w 38100"/>
                <a:gd name="connsiteY6" fmla="*/ 64141 h 66675"/>
                <a:gd name="connsiteX7" fmla="*/ 32614 w 38100"/>
                <a:gd name="connsiteY7" fmla="*/ 64141 h 66675"/>
                <a:gd name="connsiteX8" fmla="*/ 32614 w 38100"/>
                <a:gd name="connsiteY8" fmla="*/ 41043 h 66675"/>
                <a:gd name="connsiteX9" fmla="*/ 23412 w 38100"/>
                <a:gd name="connsiteY9" fmla="*/ 28575 h 66675"/>
                <a:gd name="connsiteX10" fmla="*/ 11944 w 38100"/>
                <a:gd name="connsiteY10" fmla="*/ 43405 h 66675"/>
                <a:gd name="connsiteX11" fmla="*/ 11944 w 38100"/>
                <a:gd name="connsiteY11" fmla="*/ 64141 h 66675"/>
                <a:gd name="connsiteX12" fmla="*/ 7153 w 38100"/>
                <a:gd name="connsiteY12" fmla="*/ 64141 h 66675"/>
                <a:gd name="connsiteX13" fmla="*/ 7153 w 38100"/>
                <a:gd name="connsiteY13"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66675">
                  <a:moveTo>
                    <a:pt x="7144" y="7144"/>
                  </a:moveTo>
                  <a:lnTo>
                    <a:pt x="11935" y="7144"/>
                  </a:lnTo>
                  <a:lnTo>
                    <a:pt x="11935" y="31918"/>
                  </a:lnTo>
                  <a:lnTo>
                    <a:pt x="12087" y="31918"/>
                  </a:lnTo>
                  <a:cubicBezTo>
                    <a:pt x="14145" y="27670"/>
                    <a:pt x="18459" y="24479"/>
                    <a:pt x="24174" y="24479"/>
                  </a:cubicBezTo>
                  <a:cubicBezTo>
                    <a:pt x="34585" y="24479"/>
                    <a:pt x="37395" y="31394"/>
                    <a:pt x="37395" y="40958"/>
                  </a:cubicBezTo>
                  <a:lnTo>
                    <a:pt x="37395" y="64141"/>
                  </a:lnTo>
                  <a:lnTo>
                    <a:pt x="32614" y="64141"/>
                  </a:lnTo>
                  <a:lnTo>
                    <a:pt x="32614" y="41043"/>
                  </a:lnTo>
                  <a:cubicBezTo>
                    <a:pt x="32614" y="34357"/>
                    <a:pt x="31318" y="28575"/>
                    <a:pt x="23412" y="28575"/>
                  </a:cubicBezTo>
                  <a:cubicBezTo>
                    <a:pt x="14907" y="28575"/>
                    <a:pt x="11944" y="36633"/>
                    <a:pt x="11944" y="43405"/>
                  </a:cubicBezTo>
                  <a:lnTo>
                    <a:pt x="11944" y="64141"/>
                  </a:lnTo>
                  <a:lnTo>
                    <a:pt x="7153" y="64141"/>
                  </a:lnTo>
                  <a:lnTo>
                    <a:pt x="7153"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7" name="Freeform: Shape 236">
              <a:extLst>
                <a:ext uri="{FF2B5EF4-FFF2-40B4-BE49-F238E27FC236}">
                  <a16:creationId xmlns:a16="http://schemas.microsoft.com/office/drawing/2014/main" id="{A99C8132-24CC-46C6-ABEB-8AA3A416BFE9}"/>
                </a:ext>
              </a:extLst>
            </p:cNvPr>
            <p:cNvSpPr/>
            <p:nvPr/>
          </p:nvSpPr>
          <p:spPr>
            <a:xfrm>
              <a:off x="7602657" y="1295196"/>
              <a:ext cx="66675" cy="47625"/>
            </a:xfrm>
            <a:custGeom>
              <a:avLst/>
              <a:gdLst>
                <a:gd name="connsiteX0" fmla="*/ 52435 w 66675"/>
                <a:gd name="connsiteY0" fmla="*/ 45901 h 47625"/>
                <a:gd name="connsiteX1" fmla="*/ 46663 w 66675"/>
                <a:gd name="connsiteY1" fmla="*/ 45901 h 47625"/>
                <a:gd name="connsiteX2" fmla="*/ 36100 w 66675"/>
                <a:gd name="connsiteY2" fmla="*/ 12392 h 47625"/>
                <a:gd name="connsiteX3" fmla="*/ 35947 w 66675"/>
                <a:gd name="connsiteY3" fmla="*/ 12392 h 47625"/>
                <a:gd name="connsiteX4" fmla="*/ 25384 w 66675"/>
                <a:gd name="connsiteY4" fmla="*/ 45901 h 47625"/>
                <a:gd name="connsiteX5" fmla="*/ 19602 w 66675"/>
                <a:gd name="connsiteY5" fmla="*/ 45901 h 47625"/>
                <a:gd name="connsiteX6" fmla="*/ 7144 w 66675"/>
                <a:gd name="connsiteY6" fmla="*/ 7144 h 47625"/>
                <a:gd name="connsiteX7" fmla="*/ 12373 w 66675"/>
                <a:gd name="connsiteY7" fmla="*/ 7144 h 47625"/>
                <a:gd name="connsiteX8" fmla="*/ 22565 w 66675"/>
                <a:gd name="connsiteY8" fmla="*/ 40653 h 47625"/>
                <a:gd name="connsiteX9" fmla="*/ 22717 w 66675"/>
                <a:gd name="connsiteY9" fmla="*/ 40653 h 47625"/>
                <a:gd name="connsiteX10" fmla="*/ 33509 w 66675"/>
                <a:gd name="connsiteY10" fmla="*/ 7144 h 47625"/>
                <a:gd name="connsiteX11" fmla="*/ 39291 w 66675"/>
                <a:gd name="connsiteY11" fmla="*/ 7144 h 47625"/>
                <a:gd name="connsiteX12" fmla="*/ 49549 w 66675"/>
                <a:gd name="connsiteY12" fmla="*/ 40653 h 47625"/>
                <a:gd name="connsiteX13" fmla="*/ 49692 w 66675"/>
                <a:gd name="connsiteY13" fmla="*/ 40653 h 47625"/>
                <a:gd name="connsiteX14" fmla="*/ 60417 w 66675"/>
                <a:gd name="connsiteY14" fmla="*/ 7144 h 47625"/>
                <a:gd name="connsiteX15" fmla="*/ 65189 w 66675"/>
                <a:gd name="connsiteY15"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5" h="47625">
                  <a:moveTo>
                    <a:pt x="52435" y="45901"/>
                  </a:moveTo>
                  <a:lnTo>
                    <a:pt x="46663" y="45901"/>
                  </a:lnTo>
                  <a:lnTo>
                    <a:pt x="36100" y="12392"/>
                  </a:lnTo>
                  <a:lnTo>
                    <a:pt x="35947" y="12392"/>
                  </a:lnTo>
                  <a:lnTo>
                    <a:pt x="25384" y="45901"/>
                  </a:lnTo>
                  <a:lnTo>
                    <a:pt x="19602" y="45901"/>
                  </a:lnTo>
                  <a:lnTo>
                    <a:pt x="7144" y="7144"/>
                  </a:lnTo>
                  <a:lnTo>
                    <a:pt x="12373" y="7144"/>
                  </a:lnTo>
                  <a:lnTo>
                    <a:pt x="22565" y="40653"/>
                  </a:lnTo>
                  <a:lnTo>
                    <a:pt x="22717" y="40653"/>
                  </a:lnTo>
                  <a:lnTo>
                    <a:pt x="33509" y="7144"/>
                  </a:lnTo>
                  <a:lnTo>
                    <a:pt x="39291" y="7144"/>
                  </a:lnTo>
                  <a:lnTo>
                    <a:pt x="49549" y="40653"/>
                  </a:lnTo>
                  <a:lnTo>
                    <a:pt x="49692" y="40653"/>
                  </a:lnTo>
                  <a:lnTo>
                    <a:pt x="60417" y="7144"/>
                  </a:lnTo>
                  <a:lnTo>
                    <a:pt x="6518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8" name="Freeform: Shape 237">
              <a:extLst>
                <a:ext uri="{FF2B5EF4-FFF2-40B4-BE49-F238E27FC236}">
                  <a16:creationId xmlns:a16="http://schemas.microsoft.com/office/drawing/2014/main" id="{9DC4F77C-9AFB-4A72-875B-0D55437A9505}"/>
                </a:ext>
              </a:extLst>
            </p:cNvPr>
            <p:cNvSpPr/>
            <p:nvPr/>
          </p:nvSpPr>
          <p:spPr>
            <a:xfrm>
              <a:off x="7670284" y="1294291"/>
              <a:ext cx="38100" cy="47625"/>
            </a:xfrm>
            <a:custGeom>
              <a:avLst/>
              <a:gdLst>
                <a:gd name="connsiteX0" fmla="*/ 36024 w 38100"/>
                <a:gd name="connsiteY0" fmla="*/ 45596 h 47625"/>
                <a:gd name="connsiteX1" fmla="*/ 24775 w 38100"/>
                <a:gd name="connsiteY1" fmla="*/ 47720 h 47625"/>
                <a:gd name="connsiteX2" fmla="*/ 7144 w 38100"/>
                <a:gd name="connsiteY2" fmla="*/ 27432 h 47625"/>
                <a:gd name="connsiteX3" fmla="*/ 23489 w 38100"/>
                <a:gd name="connsiteY3" fmla="*/ 7144 h 47625"/>
                <a:gd name="connsiteX4" fmla="*/ 38910 w 38100"/>
                <a:gd name="connsiteY4" fmla="*/ 26365 h 47625"/>
                <a:gd name="connsiteX5" fmla="*/ 38910 w 38100"/>
                <a:gd name="connsiteY5" fmla="*/ 28794 h 47625"/>
                <a:gd name="connsiteX6" fmla="*/ 12382 w 38100"/>
                <a:gd name="connsiteY6" fmla="*/ 28794 h 47625"/>
                <a:gd name="connsiteX7" fmla="*/ 25146 w 38100"/>
                <a:gd name="connsiteY7" fmla="*/ 43625 h 47625"/>
                <a:gd name="connsiteX8" fmla="*/ 36014 w 38100"/>
                <a:gd name="connsiteY8" fmla="*/ 40729 h 47625"/>
                <a:gd name="connsiteX9" fmla="*/ 36014 w 38100"/>
                <a:gd name="connsiteY9" fmla="*/ 45596 h 47625"/>
                <a:gd name="connsiteX10" fmla="*/ 33671 w 38100"/>
                <a:gd name="connsiteY10" fmla="*/ 24689 h 47625"/>
                <a:gd name="connsiteX11" fmla="*/ 23793 w 38100"/>
                <a:gd name="connsiteY11" fmla="*/ 11240 h 47625"/>
                <a:gd name="connsiteX12" fmla="*/ 12392 w 38100"/>
                <a:gd name="connsiteY12" fmla="*/ 24689 h 47625"/>
                <a:gd name="connsiteX13" fmla="*/ 33671 w 38100"/>
                <a:gd name="connsiteY13" fmla="*/ 2468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24" y="45596"/>
                  </a:moveTo>
                  <a:cubicBezTo>
                    <a:pt x="32680" y="46968"/>
                    <a:pt x="28346" y="47720"/>
                    <a:pt x="24775" y="47720"/>
                  </a:cubicBezTo>
                  <a:cubicBezTo>
                    <a:pt x="11935" y="47720"/>
                    <a:pt x="7144" y="39062"/>
                    <a:pt x="7144" y="27432"/>
                  </a:cubicBezTo>
                  <a:cubicBezTo>
                    <a:pt x="7144" y="15583"/>
                    <a:pt x="13687" y="7144"/>
                    <a:pt x="23489" y="7144"/>
                  </a:cubicBezTo>
                  <a:cubicBezTo>
                    <a:pt x="34423" y="7144"/>
                    <a:pt x="38910" y="15954"/>
                    <a:pt x="38910" y="26365"/>
                  </a:cubicBezTo>
                  <a:lnTo>
                    <a:pt x="38910" y="28794"/>
                  </a:lnTo>
                  <a:lnTo>
                    <a:pt x="12382" y="28794"/>
                  </a:lnTo>
                  <a:cubicBezTo>
                    <a:pt x="12382" y="37005"/>
                    <a:pt x="16802" y="43625"/>
                    <a:pt x="25146" y="43625"/>
                  </a:cubicBezTo>
                  <a:cubicBezTo>
                    <a:pt x="28651" y="43625"/>
                    <a:pt x="33738" y="42177"/>
                    <a:pt x="36014" y="40729"/>
                  </a:cubicBezTo>
                  <a:lnTo>
                    <a:pt x="36014" y="45596"/>
                  </a:lnTo>
                  <a:close/>
                  <a:moveTo>
                    <a:pt x="33671" y="24689"/>
                  </a:moveTo>
                  <a:cubicBezTo>
                    <a:pt x="33671" y="17926"/>
                    <a:pt x="30928" y="11240"/>
                    <a:pt x="23793" y="11240"/>
                  </a:cubicBezTo>
                  <a:cubicBezTo>
                    <a:pt x="16726" y="11240"/>
                    <a:pt x="12392" y="18307"/>
                    <a:pt x="12392" y="24689"/>
                  </a:cubicBezTo>
                  <a:lnTo>
                    <a:pt x="33671" y="246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9" name="Freeform: Shape 238">
              <a:extLst>
                <a:ext uri="{FF2B5EF4-FFF2-40B4-BE49-F238E27FC236}">
                  <a16:creationId xmlns:a16="http://schemas.microsoft.com/office/drawing/2014/main" id="{DBB23741-B44D-4B6A-AC82-A68220F47452}"/>
                </a:ext>
              </a:extLst>
            </p:cNvPr>
            <p:cNvSpPr/>
            <p:nvPr/>
          </p:nvSpPr>
          <p:spPr>
            <a:xfrm>
              <a:off x="7717100" y="1278479"/>
              <a:ext cx="19050" cy="66675"/>
            </a:xfrm>
            <a:custGeom>
              <a:avLst/>
              <a:gdLst>
                <a:gd name="connsiteX0" fmla="*/ 11935 w 19050"/>
                <a:gd name="connsiteY0" fmla="*/ 13526 h 66675"/>
                <a:gd name="connsiteX1" fmla="*/ 7144 w 19050"/>
                <a:gd name="connsiteY1" fmla="*/ 13526 h 66675"/>
                <a:gd name="connsiteX2" fmla="*/ 7144 w 19050"/>
                <a:gd name="connsiteY2" fmla="*/ 7144 h 66675"/>
                <a:gd name="connsiteX3" fmla="*/ 11935 w 19050"/>
                <a:gd name="connsiteY3" fmla="*/ 7144 h 66675"/>
                <a:gd name="connsiteX4" fmla="*/ 11935 w 19050"/>
                <a:gd name="connsiteY4" fmla="*/ 13526 h 66675"/>
                <a:gd name="connsiteX5" fmla="*/ 7144 w 19050"/>
                <a:gd name="connsiteY5" fmla="*/ 23851 h 66675"/>
                <a:gd name="connsiteX6" fmla="*/ 11935 w 19050"/>
                <a:gd name="connsiteY6" fmla="*/ 23851 h 66675"/>
                <a:gd name="connsiteX7" fmla="*/ 11935 w 19050"/>
                <a:gd name="connsiteY7" fmla="*/ 62617 h 66675"/>
                <a:gd name="connsiteX8" fmla="*/ 7144 w 19050"/>
                <a:gd name="connsiteY8" fmla="*/ 62617 h 66675"/>
                <a:gd name="connsiteX9" fmla="*/ 7144 w 19050"/>
                <a:gd name="connsiteY9" fmla="*/ 2385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11935" y="13526"/>
                  </a:moveTo>
                  <a:lnTo>
                    <a:pt x="7144" y="13526"/>
                  </a:lnTo>
                  <a:lnTo>
                    <a:pt x="7144" y="7144"/>
                  </a:lnTo>
                  <a:lnTo>
                    <a:pt x="11935" y="7144"/>
                  </a:lnTo>
                  <a:lnTo>
                    <a:pt x="11935" y="13526"/>
                  </a:lnTo>
                  <a:close/>
                  <a:moveTo>
                    <a:pt x="7144" y="23851"/>
                  </a:moveTo>
                  <a:lnTo>
                    <a:pt x="11935" y="23851"/>
                  </a:lnTo>
                  <a:lnTo>
                    <a:pt x="11935" y="62617"/>
                  </a:lnTo>
                  <a:lnTo>
                    <a:pt x="7144" y="62617"/>
                  </a:lnTo>
                  <a:lnTo>
                    <a:pt x="7144" y="238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0" name="Freeform: Shape 239">
              <a:extLst>
                <a:ext uri="{FF2B5EF4-FFF2-40B4-BE49-F238E27FC236}">
                  <a16:creationId xmlns:a16="http://schemas.microsoft.com/office/drawing/2014/main" id="{1090B578-691F-4C88-9510-62CB0028B4ED}"/>
                </a:ext>
              </a:extLst>
            </p:cNvPr>
            <p:cNvSpPr/>
            <p:nvPr/>
          </p:nvSpPr>
          <p:spPr>
            <a:xfrm>
              <a:off x="7736331" y="1295186"/>
              <a:ext cx="38100" cy="47625"/>
            </a:xfrm>
            <a:custGeom>
              <a:avLst/>
              <a:gdLst>
                <a:gd name="connsiteX0" fmla="*/ 7144 w 38100"/>
                <a:gd name="connsiteY0" fmla="*/ 41891 h 47625"/>
                <a:gd name="connsiteX1" fmla="*/ 30470 w 38100"/>
                <a:gd name="connsiteY1" fmla="*/ 11259 h 47625"/>
                <a:gd name="connsiteX2" fmla="*/ 8049 w 38100"/>
                <a:gd name="connsiteY2" fmla="*/ 11259 h 47625"/>
                <a:gd name="connsiteX3" fmla="*/ 8049 w 38100"/>
                <a:gd name="connsiteY3" fmla="*/ 7144 h 47625"/>
                <a:gd name="connsiteX4" fmla="*/ 36024 w 38100"/>
                <a:gd name="connsiteY4" fmla="*/ 7144 h 47625"/>
                <a:gd name="connsiteX5" fmla="*/ 36024 w 38100"/>
                <a:gd name="connsiteY5" fmla="*/ 11259 h 47625"/>
                <a:gd name="connsiteX6" fmla="*/ 12687 w 38100"/>
                <a:gd name="connsiteY6" fmla="*/ 41805 h 47625"/>
                <a:gd name="connsiteX7" fmla="*/ 36024 w 38100"/>
                <a:gd name="connsiteY7" fmla="*/ 41805 h 47625"/>
                <a:gd name="connsiteX8" fmla="*/ 36024 w 38100"/>
                <a:gd name="connsiteY8" fmla="*/ 45901 h 47625"/>
                <a:gd name="connsiteX9" fmla="*/ 7144 w 38100"/>
                <a:gd name="connsiteY9" fmla="*/ 4590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144" y="41891"/>
                  </a:moveTo>
                  <a:lnTo>
                    <a:pt x="30470" y="11259"/>
                  </a:lnTo>
                  <a:lnTo>
                    <a:pt x="8049" y="11259"/>
                  </a:lnTo>
                  <a:lnTo>
                    <a:pt x="8049" y="7144"/>
                  </a:lnTo>
                  <a:lnTo>
                    <a:pt x="36024" y="7144"/>
                  </a:lnTo>
                  <a:lnTo>
                    <a:pt x="36024" y="11259"/>
                  </a:lnTo>
                  <a:lnTo>
                    <a:pt x="12687" y="41805"/>
                  </a:lnTo>
                  <a:lnTo>
                    <a:pt x="36024" y="41805"/>
                  </a:lnTo>
                  <a:lnTo>
                    <a:pt x="36024" y="45901"/>
                  </a:lnTo>
                  <a:lnTo>
                    <a:pt x="7144" y="45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1" name="Freeform: Shape 240">
              <a:extLst>
                <a:ext uri="{FF2B5EF4-FFF2-40B4-BE49-F238E27FC236}">
                  <a16:creationId xmlns:a16="http://schemas.microsoft.com/office/drawing/2014/main" id="{542A3475-1DF4-48A5-A3C8-01231882D472}"/>
                </a:ext>
              </a:extLst>
            </p:cNvPr>
            <p:cNvSpPr/>
            <p:nvPr/>
          </p:nvSpPr>
          <p:spPr>
            <a:xfrm>
              <a:off x="7776678" y="1294291"/>
              <a:ext cx="38100" cy="47625"/>
            </a:xfrm>
            <a:custGeom>
              <a:avLst/>
              <a:gdLst>
                <a:gd name="connsiteX0" fmla="*/ 36033 w 38100"/>
                <a:gd name="connsiteY0" fmla="*/ 45596 h 47625"/>
                <a:gd name="connsiteX1" fmla="*/ 24775 w 38100"/>
                <a:gd name="connsiteY1" fmla="*/ 47720 h 47625"/>
                <a:gd name="connsiteX2" fmla="*/ 7144 w 38100"/>
                <a:gd name="connsiteY2" fmla="*/ 27432 h 47625"/>
                <a:gd name="connsiteX3" fmla="*/ 23489 w 38100"/>
                <a:gd name="connsiteY3" fmla="*/ 7144 h 47625"/>
                <a:gd name="connsiteX4" fmla="*/ 38919 w 38100"/>
                <a:gd name="connsiteY4" fmla="*/ 26365 h 47625"/>
                <a:gd name="connsiteX5" fmla="*/ 38919 w 38100"/>
                <a:gd name="connsiteY5" fmla="*/ 28794 h 47625"/>
                <a:gd name="connsiteX6" fmla="*/ 12392 w 38100"/>
                <a:gd name="connsiteY6" fmla="*/ 28794 h 47625"/>
                <a:gd name="connsiteX7" fmla="*/ 25165 w 38100"/>
                <a:gd name="connsiteY7" fmla="*/ 43625 h 47625"/>
                <a:gd name="connsiteX8" fmla="*/ 36033 w 38100"/>
                <a:gd name="connsiteY8" fmla="*/ 40729 h 47625"/>
                <a:gd name="connsiteX9" fmla="*/ 36033 w 38100"/>
                <a:gd name="connsiteY9" fmla="*/ 45596 h 47625"/>
                <a:gd name="connsiteX10" fmla="*/ 33671 w 38100"/>
                <a:gd name="connsiteY10" fmla="*/ 24689 h 47625"/>
                <a:gd name="connsiteX11" fmla="*/ 23793 w 38100"/>
                <a:gd name="connsiteY11" fmla="*/ 11240 h 47625"/>
                <a:gd name="connsiteX12" fmla="*/ 12392 w 38100"/>
                <a:gd name="connsiteY12" fmla="*/ 24689 h 47625"/>
                <a:gd name="connsiteX13" fmla="*/ 33671 w 38100"/>
                <a:gd name="connsiteY13" fmla="*/ 2468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33" y="45596"/>
                  </a:moveTo>
                  <a:cubicBezTo>
                    <a:pt x="32690" y="46968"/>
                    <a:pt x="28356" y="47720"/>
                    <a:pt x="24775" y="47720"/>
                  </a:cubicBezTo>
                  <a:cubicBezTo>
                    <a:pt x="11935" y="47720"/>
                    <a:pt x="7144" y="39062"/>
                    <a:pt x="7144" y="27432"/>
                  </a:cubicBezTo>
                  <a:cubicBezTo>
                    <a:pt x="7144" y="15583"/>
                    <a:pt x="13687" y="7144"/>
                    <a:pt x="23489" y="7144"/>
                  </a:cubicBezTo>
                  <a:cubicBezTo>
                    <a:pt x="34423" y="7144"/>
                    <a:pt x="38919" y="15954"/>
                    <a:pt x="38919" y="26365"/>
                  </a:cubicBezTo>
                  <a:lnTo>
                    <a:pt x="38919" y="28794"/>
                  </a:lnTo>
                  <a:lnTo>
                    <a:pt x="12392" y="28794"/>
                  </a:lnTo>
                  <a:cubicBezTo>
                    <a:pt x="12392" y="37005"/>
                    <a:pt x="16793" y="43625"/>
                    <a:pt x="25165" y="43625"/>
                  </a:cubicBezTo>
                  <a:cubicBezTo>
                    <a:pt x="28661" y="43625"/>
                    <a:pt x="33757" y="42177"/>
                    <a:pt x="36033" y="40729"/>
                  </a:cubicBezTo>
                  <a:lnTo>
                    <a:pt x="36033" y="45596"/>
                  </a:lnTo>
                  <a:close/>
                  <a:moveTo>
                    <a:pt x="33671" y="24689"/>
                  </a:moveTo>
                  <a:cubicBezTo>
                    <a:pt x="33671" y="17926"/>
                    <a:pt x="30928" y="11240"/>
                    <a:pt x="23793" y="11240"/>
                  </a:cubicBezTo>
                  <a:cubicBezTo>
                    <a:pt x="16726" y="11240"/>
                    <a:pt x="12392" y="18307"/>
                    <a:pt x="12392" y="24689"/>
                  </a:cubicBezTo>
                  <a:lnTo>
                    <a:pt x="33671" y="246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2" name="Freeform: Shape 241">
              <a:extLst>
                <a:ext uri="{FF2B5EF4-FFF2-40B4-BE49-F238E27FC236}">
                  <a16:creationId xmlns:a16="http://schemas.microsoft.com/office/drawing/2014/main" id="{39348573-2638-4D7E-A118-A7D94573B840}"/>
                </a:ext>
              </a:extLst>
            </p:cNvPr>
            <p:cNvSpPr/>
            <p:nvPr/>
          </p:nvSpPr>
          <p:spPr>
            <a:xfrm>
              <a:off x="7823189" y="1294291"/>
              <a:ext cx="28575" cy="47625"/>
            </a:xfrm>
            <a:custGeom>
              <a:avLst/>
              <a:gdLst>
                <a:gd name="connsiteX0" fmla="*/ 7449 w 28575"/>
                <a:gd name="connsiteY0" fmla="*/ 16707 h 47625"/>
                <a:gd name="connsiteX1" fmla="*/ 7144 w 28575"/>
                <a:gd name="connsiteY1" fmla="*/ 8049 h 47625"/>
                <a:gd name="connsiteX2" fmla="*/ 11935 w 28575"/>
                <a:gd name="connsiteY2" fmla="*/ 8049 h 47625"/>
                <a:gd name="connsiteX3" fmla="*/ 11935 w 28575"/>
                <a:gd name="connsiteY3" fmla="*/ 15497 h 47625"/>
                <a:gd name="connsiteX4" fmla="*/ 12087 w 28575"/>
                <a:gd name="connsiteY4" fmla="*/ 15497 h 47625"/>
                <a:gd name="connsiteX5" fmla="*/ 22041 w 28575"/>
                <a:gd name="connsiteY5" fmla="*/ 7144 h 47625"/>
                <a:gd name="connsiteX6" fmla="*/ 25384 w 28575"/>
                <a:gd name="connsiteY6" fmla="*/ 7601 h 47625"/>
                <a:gd name="connsiteX7" fmla="*/ 25384 w 28575"/>
                <a:gd name="connsiteY7" fmla="*/ 12611 h 47625"/>
                <a:gd name="connsiteX8" fmla="*/ 21888 w 28575"/>
                <a:gd name="connsiteY8" fmla="*/ 12154 h 47625"/>
                <a:gd name="connsiteX9" fmla="*/ 12230 w 28575"/>
                <a:gd name="connsiteY9" fmla="*/ 27651 h 47625"/>
                <a:gd name="connsiteX10" fmla="*/ 12230 w 28575"/>
                <a:gd name="connsiteY10" fmla="*/ 46806 h 47625"/>
                <a:gd name="connsiteX11" fmla="*/ 7439 w 28575"/>
                <a:gd name="connsiteY11" fmla="*/ 46806 h 47625"/>
                <a:gd name="connsiteX12" fmla="*/ 7439 w 28575"/>
                <a:gd name="connsiteY12" fmla="*/ 1670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47625">
                  <a:moveTo>
                    <a:pt x="7449" y="16707"/>
                  </a:moveTo>
                  <a:cubicBezTo>
                    <a:pt x="7449" y="12449"/>
                    <a:pt x="7449" y="10849"/>
                    <a:pt x="7144" y="8049"/>
                  </a:cubicBezTo>
                  <a:lnTo>
                    <a:pt x="11935" y="8049"/>
                  </a:lnTo>
                  <a:lnTo>
                    <a:pt x="11935" y="15497"/>
                  </a:lnTo>
                  <a:lnTo>
                    <a:pt x="12087" y="15497"/>
                  </a:lnTo>
                  <a:cubicBezTo>
                    <a:pt x="13830" y="11163"/>
                    <a:pt x="17097" y="7144"/>
                    <a:pt x="22041" y="7144"/>
                  </a:cubicBezTo>
                  <a:cubicBezTo>
                    <a:pt x="23184" y="7144"/>
                    <a:pt x="24555" y="7363"/>
                    <a:pt x="25384" y="7601"/>
                  </a:cubicBezTo>
                  <a:lnTo>
                    <a:pt x="25384" y="12611"/>
                  </a:lnTo>
                  <a:cubicBezTo>
                    <a:pt x="24394" y="12297"/>
                    <a:pt x="23108" y="12154"/>
                    <a:pt x="21888" y="12154"/>
                  </a:cubicBezTo>
                  <a:cubicBezTo>
                    <a:pt x="14278" y="12154"/>
                    <a:pt x="12230" y="20669"/>
                    <a:pt x="12230" y="27651"/>
                  </a:cubicBezTo>
                  <a:lnTo>
                    <a:pt x="12230" y="46806"/>
                  </a:lnTo>
                  <a:lnTo>
                    <a:pt x="7439" y="46806"/>
                  </a:lnTo>
                  <a:lnTo>
                    <a:pt x="7439" y="1670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3" name="Freeform: Shape 242">
              <a:extLst>
                <a:ext uri="{FF2B5EF4-FFF2-40B4-BE49-F238E27FC236}">
                  <a16:creationId xmlns:a16="http://schemas.microsoft.com/office/drawing/2014/main" id="{92B454B3-E7F5-4963-B3DD-289210CF26CE}"/>
                </a:ext>
              </a:extLst>
            </p:cNvPr>
            <p:cNvSpPr/>
            <p:nvPr/>
          </p:nvSpPr>
          <p:spPr>
            <a:xfrm>
              <a:off x="7854717" y="1278479"/>
              <a:ext cx="19050" cy="66675"/>
            </a:xfrm>
            <a:custGeom>
              <a:avLst/>
              <a:gdLst>
                <a:gd name="connsiteX0" fmla="*/ 11935 w 19050"/>
                <a:gd name="connsiteY0" fmla="*/ 13526 h 66675"/>
                <a:gd name="connsiteX1" fmla="*/ 7144 w 19050"/>
                <a:gd name="connsiteY1" fmla="*/ 13526 h 66675"/>
                <a:gd name="connsiteX2" fmla="*/ 7144 w 19050"/>
                <a:gd name="connsiteY2" fmla="*/ 7144 h 66675"/>
                <a:gd name="connsiteX3" fmla="*/ 11935 w 19050"/>
                <a:gd name="connsiteY3" fmla="*/ 7144 h 66675"/>
                <a:gd name="connsiteX4" fmla="*/ 11935 w 19050"/>
                <a:gd name="connsiteY4" fmla="*/ 13526 h 66675"/>
                <a:gd name="connsiteX5" fmla="*/ 7153 w 19050"/>
                <a:gd name="connsiteY5" fmla="*/ 23851 h 66675"/>
                <a:gd name="connsiteX6" fmla="*/ 11944 w 19050"/>
                <a:gd name="connsiteY6" fmla="*/ 23851 h 66675"/>
                <a:gd name="connsiteX7" fmla="*/ 11944 w 19050"/>
                <a:gd name="connsiteY7" fmla="*/ 62617 h 66675"/>
                <a:gd name="connsiteX8" fmla="*/ 7153 w 19050"/>
                <a:gd name="connsiteY8" fmla="*/ 62617 h 66675"/>
                <a:gd name="connsiteX9" fmla="*/ 7153 w 19050"/>
                <a:gd name="connsiteY9" fmla="*/ 2385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11935" y="13526"/>
                  </a:moveTo>
                  <a:lnTo>
                    <a:pt x="7144" y="13526"/>
                  </a:lnTo>
                  <a:lnTo>
                    <a:pt x="7144" y="7144"/>
                  </a:lnTo>
                  <a:lnTo>
                    <a:pt x="11935" y="7144"/>
                  </a:lnTo>
                  <a:lnTo>
                    <a:pt x="11935" y="13526"/>
                  </a:lnTo>
                  <a:close/>
                  <a:moveTo>
                    <a:pt x="7153" y="23851"/>
                  </a:moveTo>
                  <a:lnTo>
                    <a:pt x="11944" y="23851"/>
                  </a:lnTo>
                  <a:lnTo>
                    <a:pt x="11944" y="62617"/>
                  </a:lnTo>
                  <a:lnTo>
                    <a:pt x="7153" y="62617"/>
                  </a:lnTo>
                  <a:lnTo>
                    <a:pt x="7153" y="238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4" name="Freeform: Shape 243">
              <a:extLst>
                <a:ext uri="{FF2B5EF4-FFF2-40B4-BE49-F238E27FC236}">
                  <a16:creationId xmlns:a16="http://schemas.microsoft.com/office/drawing/2014/main" id="{BD7379B3-10AB-4991-8328-698DB41B4C33}"/>
                </a:ext>
              </a:extLst>
            </p:cNvPr>
            <p:cNvSpPr/>
            <p:nvPr/>
          </p:nvSpPr>
          <p:spPr>
            <a:xfrm>
              <a:off x="7874091" y="1294272"/>
              <a:ext cx="38100" cy="47625"/>
            </a:xfrm>
            <a:custGeom>
              <a:avLst/>
              <a:gdLst>
                <a:gd name="connsiteX0" fmla="*/ 7611 w 38100"/>
                <a:gd name="connsiteY0" fmla="*/ 41196 h 47625"/>
                <a:gd name="connsiteX1" fmla="*/ 17726 w 38100"/>
                <a:gd name="connsiteY1" fmla="*/ 43625 h 47625"/>
                <a:gd name="connsiteX2" fmla="*/ 26308 w 38100"/>
                <a:gd name="connsiteY2" fmla="*/ 36709 h 47625"/>
                <a:gd name="connsiteX3" fmla="*/ 7677 w 38100"/>
                <a:gd name="connsiteY3" fmla="*/ 17707 h 47625"/>
                <a:gd name="connsiteX4" fmla="*/ 20298 w 38100"/>
                <a:gd name="connsiteY4" fmla="*/ 7144 h 47625"/>
                <a:gd name="connsiteX5" fmla="*/ 29861 w 38100"/>
                <a:gd name="connsiteY5" fmla="*/ 8896 h 47625"/>
                <a:gd name="connsiteX6" fmla="*/ 29404 w 38100"/>
                <a:gd name="connsiteY6" fmla="*/ 13078 h 47625"/>
                <a:gd name="connsiteX7" fmla="*/ 20831 w 38100"/>
                <a:gd name="connsiteY7" fmla="*/ 11249 h 47625"/>
                <a:gd name="connsiteX8" fmla="*/ 12459 w 38100"/>
                <a:gd name="connsiteY8" fmla="*/ 17707 h 47625"/>
                <a:gd name="connsiteX9" fmla="*/ 31528 w 38100"/>
                <a:gd name="connsiteY9" fmla="*/ 36709 h 47625"/>
                <a:gd name="connsiteX10" fmla="*/ 18012 w 38100"/>
                <a:gd name="connsiteY10" fmla="*/ 47720 h 47625"/>
                <a:gd name="connsiteX11" fmla="*/ 7144 w 38100"/>
                <a:gd name="connsiteY11" fmla="*/ 45901 h 47625"/>
                <a:gd name="connsiteX12" fmla="*/ 7611 w 38100"/>
                <a:gd name="connsiteY12" fmla="*/ 411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7611" y="41196"/>
                  </a:moveTo>
                  <a:cubicBezTo>
                    <a:pt x="10497" y="42643"/>
                    <a:pt x="13992" y="43625"/>
                    <a:pt x="17726" y="43625"/>
                  </a:cubicBezTo>
                  <a:cubicBezTo>
                    <a:pt x="22279" y="43625"/>
                    <a:pt x="26308" y="41110"/>
                    <a:pt x="26308" y="36709"/>
                  </a:cubicBezTo>
                  <a:cubicBezTo>
                    <a:pt x="26308" y="27508"/>
                    <a:pt x="7677" y="28956"/>
                    <a:pt x="7677" y="17707"/>
                  </a:cubicBezTo>
                  <a:cubicBezTo>
                    <a:pt x="7677" y="10030"/>
                    <a:pt x="13906" y="7144"/>
                    <a:pt x="20298" y="7144"/>
                  </a:cubicBezTo>
                  <a:cubicBezTo>
                    <a:pt x="22346" y="7144"/>
                    <a:pt x="26451" y="7601"/>
                    <a:pt x="29861" y="8896"/>
                  </a:cubicBezTo>
                  <a:lnTo>
                    <a:pt x="29404" y="13078"/>
                  </a:lnTo>
                  <a:cubicBezTo>
                    <a:pt x="26908" y="11935"/>
                    <a:pt x="23479" y="11249"/>
                    <a:pt x="20831" y="11249"/>
                  </a:cubicBezTo>
                  <a:cubicBezTo>
                    <a:pt x="15878" y="11249"/>
                    <a:pt x="12459" y="12764"/>
                    <a:pt x="12459" y="17707"/>
                  </a:cubicBezTo>
                  <a:cubicBezTo>
                    <a:pt x="12459" y="24927"/>
                    <a:pt x="31528" y="24013"/>
                    <a:pt x="31528" y="36709"/>
                  </a:cubicBezTo>
                  <a:cubicBezTo>
                    <a:pt x="31528" y="44910"/>
                    <a:pt x="23851" y="47720"/>
                    <a:pt x="18012" y="47720"/>
                  </a:cubicBezTo>
                  <a:cubicBezTo>
                    <a:pt x="14288" y="47720"/>
                    <a:pt x="10563" y="47263"/>
                    <a:pt x="7144" y="45901"/>
                  </a:cubicBezTo>
                  <a:lnTo>
                    <a:pt x="7611" y="411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5" name="Freeform: Shape 244">
              <a:extLst>
                <a:ext uri="{FF2B5EF4-FFF2-40B4-BE49-F238E27FC236}">
                  <a16:creationId xmlns:a16="http://schemas.microsoft.com/office/drawing/2014/main" id="{939857E2-9D21-40DE-8899-17AE33DB4CCD}"/>
                </a:ext>
              </a:extLst>
            </p:cNvPr>
            <p:cNvSpPr/>
            <p:nvPr/>
          </p:nvSpPr>
          <p:spPr>
            <a:xfrm>
              <a:off x="7910124" y="1294281"/>
              <a:ext cx="38100" cy="47625"/>
            </a:xfrm>
            <a:custGeom>
              <a:avLst/>
              <a:gdLst>
                <a:gd name="connsiteX0" fmla="*/ 35262 w 38100"/>
                <a:gd name="connsiteY0" fmla="*/ 13221 h 47625"/>
                <a:gd name="connsiteX1" fmla="*/ 26975 w 38100"/>
                <a:gd name="connsiteY1" fmla="*/ 11240 h 47625"/>
                <a:gd name="connsiteX2" fmla="*/ 12383 w 38100"/>
                <a:gd name="connsiteY2" fmla="*/ 27422 h 47625"/>
                <a:gd name="connsiteX3" fmla="*/ 26441 w 38100"/>
                <a:gd name="connsiteY3" fmla="*/ 43615 h 47625"/>
                <a:gd name="connsiteX4" fmla="*/ 35185 w 38100"/>
                <a:gd name="connsiteY4" fmla="*/ 41872 h 47625"/>
                <a:gd name="connsiteX5" fmla="*/ 35643 w 38100"/>
                <a:gd name="connsiteY5" fmla="*/ 46358 h 47625"/>
                <a:gd name="connsiteX6" fmla="*/ 25689 w 38100"/>
                <a:gd name="connsiteY6" fmla="*/ 47730 h 47625"/>
                <a:gd name="connsiteX7" fmla="*/ 7144 w 38100"/>
                <a:gd name="connsiteY7" fmla="*/ 27422 h 47625"/>
                <a:gd name="connsiteX8" fmla="*/ 26289 w 38100"/>
                <a:gd name="connsiteY8" fmla="*/ 7144 h 47625"/>
                <a:gd name="connsiteX9" fmla="*/ 35643 w 38100"/>
                <a:gd name="connsiteY9" fmla="*/ 8658 h 47625"/>
                <a:gd name="connsiteX10" fmla="*/ 35262 w 38100"/>
                <a:gd name="connsiteY10" fmla="*/ 132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35262" y="13221"/>
                  </a:moveTo>
                  <a:cubicBezTo>
                    <a:pt x="32680" y="12087"/>
                    <a:pt x="29566" y="11240"/>
                    <a:pt x="26975" y="11240"/>
                  </a:cubicBezTo>
                  <a:cubicBezTo>
                    <a:pt x="17631" y="11240"/>
                    <a:pt x="12383" y="18002"/>
                    <a:pt x="12383" y="27422"/>
                  </a:cubicBezTo>
                  <a:cubicBezTo>
                    <a:pt x="12383" y="36243"/>
                    <a:pt x="17717" y="43615"/>
                    <a:pt x="26441" y="43615"/>
                  </a:cubicBezTo>
                  <a:cubicBezTo>
                    <a:pt x="29499" y="43615"/>
                    <a:pt x="32309" y="42929"/>
                    <a:pt x="35185" y="41872"/>
                  </a:cubicBezTo>
                  <a:lnTo>
                    <a:pt x="35643" y="46358"/>
                  </a:lnTo>
                  <a:cubicBezTo>
                    <a:pt x="32366" y="47492"/>
                    <a:pt x="29327" y="47730"/>
                    <a:pt x="25689" y="47730"/>
                  </a:cubicBezTo>
                  <a:cubicBezTo>
                    <a:pt x="13221" y="47730"/>
                    <a:pt x="7144" y="38224"/>
                    <a:pt x="7144" y="27422"/>
                  </a:cubicBezTo>
                  <a:cubicBezTo>
                    <a:pt x="7144" y="15497"/>
                    <a:pt x="14811" y="7144"/>
                    <a:pt x="26289" y="7144"/>
                  </a:cubicBezTo>
                  <a:cubicBezTo>
                    <a:pt x="30918" y="7144"/>
                    <a:pt x="34261" y="8201"/>
                    <a:pt x="35643" y="8658"/>
                  </a:cubicBezTo>
                  <a:lnTo>
                    <a:pt x="35262" y="132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6" name="Freeform: Shape 245">
              <a:extLst>
                <a:ext uri="{FF2B5EF4-FFF2-40B4-BE49-F238E27FC236}">
                  <a16:creationId xmlns:a16="http://schemas.microsoft.com/office/drawing/2014/main" id="{51351B13-E1EF-4A59-A71C-9E7203955004}"/>
                </a:ext>
              </a:extLst>
            </p:cNvPr>
            <p:cNvSpPr/>
            <p:nvPr/>
          </p:nvSpPr>
          <p:spPr>
            <a:xfrm>
              <a:off x="7952691" y="1276955"/>
              <a:ext cx="38100" cy="66675"/>
            </a:xfrm>
            <a:custGeom>
              <a:avLst/>
              <a:gdLst>
                <a:gd name="connsiteX0" fmla="*/ 7144 w 38100"/>
                <a:gd name="connsiteY0" fmla="*/ 7144 h 66675"/>
                <a:gd name="connsiteX1" fmla="*/ 11935 w 38100"/>
                <a:gd name="connsiteY1" fmla="*/ 7144 h 66675"/>
                <a:gd name="connsiteX2" fmla="*/ 11935 w 38100"/>
                <a:gd name="connsiteY2" fmla="*/ 31918 h 66675"/>
                <a:gd name="connsiteX3" fmla="*/ 12087 w 38100"/>
                <a:gd name="connsiteY3" fmla="*/ 31918 h 66675"/>
                <a:gd name="connsiteX4" fmla="*/ 24174 w 38100"/>
                <a:gd name="connsiteY4" fmla="*/ 24479 h 66675"/>
                <a:gd name="connsiteX5" fmla="*/ 37386 w 38100"/>
                <a:gd name="connsiteY5" fmla="*/ 40958 h 66675"/>
                <a:gd name="connsiteX6" fmla="*/ 37386 w 38100"/>
                <a:gd name="connsiteY6" fmla="*/ 64141 h 66675"/>
                <a:gd name="connsiteX7" fmla="*/ 32614 w 38100"/>
                <a:gd name="connsiteY7" fmla="*/ 64141 h 66675"/>
                <a:gd name="connsiteX8" fmla="*/ 32614 w 38100"/>
                <a:gd name="connsiteY8" fmla="*/ 41043 h 66675"/>
                <a:gd name="connsiteX9" fmla="*/ 23412 w 38100"/>
                <a:gd name="connsiteY9" fmla="*/ 28575 h 66675"/>
                <a:gd name="connsiteX10" fmla="*/ 11944 w 38100"/>
                <a:gd name="connsiteY10" fmla="*/ 43405 h 66675"/>
                <a:gd name="connsiteX11" fmla="*/ 11944 w 38100"/>
                <a:gd name="connsiteY11" fmla="*/ 64141 h 66675"/>
                <a:gd name="connsiteX12" fmla="*/ 7153 w 38100"/>
                <a:gd name="connsiteY12" fmla="*/ 64141 h 66675"/>
                <a:gd name="connsiteX13" fmla="*/ 7153 w 38100"/>
                <a:gd name="connsiteY13"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66675">
                  <a:moveTo>
                    <a:pt x="7144" y="7144"/>
                  </a:moveTo>
                  <a:lnTo>
                    <a:pt x="11935" y="7144"/>
                  </a:lnTo>
                  <a:lnTo>
                    <a:pt x="11935" y="31918"/>
                  </a:lnTo>
                  <a:lnTo>
                    <a:pt x="12087" y="31918"/>
                  </a:lnTo>
                  <a:cubicBezTo>
                    <a:pt x="14126" y="27670"/>
                    <a:pt x="18459" y="24479"/>
                    <a:pt x="24174" y="24479"/>
                  </a:cubicBezTo>
                  <a:cubicBezTo>
                    <a:pt x="34585" y="24479"/>
                    <a:pt x="37386" y="31394"/>
                    <a:pt x="37386" y="40958"/>
                  </a:cubicBezTo>
                  <a:lnTo>
                    <a:pt x="37386" y="64141"/>
                  </a:lnTo>
                  <a:lnTo>
                    <a:pt x="32614" y="64141"/>
                  </a:lnTo>
                  <a:lnTo>
                    <a:pt x="32614" y="41043"/>
                  </a:lnTo>
                  <a:cubicBezTo>
                    <a:pt x="32614" y="34357"/>
                    <a:pt x="31318" y="28575"/>
                    <a:pt x="23412" y="28575"/>
                  </a:cubicBezTo>
                  <a:cubicBezTo>
                    <a:pt x="14907" y="28575"/>
                    <a:pt x="11944" y="36633"/>
                    <a:pt x="11944" y="43405"/>
                  </a:cubicBezTo>
                  <a:lnTo>
                    <a:pt x="11944" y="64141"/>
                  </a:lnTo>
                  <a:lnTo>
                    <a:pt x="7153" y="64141"/>
                  </a:lnTo>
                  <a:lnTo>
                    <a:pt x="7153"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7" name="Freeform: Shape 246">
              <a:extLst>
                <a:ext uri="{FF2B5EF4-FFF2-40B4-BE49-F238E27FC236}">
                  <a16:creationId xmlns:a16="http://schemas.microsoft.com/office/drawing/2014/main" id="{9BD56EC6-6D48-480A-B523-65872CB4598F}"/>
                </a:ext>
              </a:extLst>
            </p:cNvPr>
            <p:cNvSpPr/>
            <p:nvPr/>
          </p:nvSpPr>
          <p:spPr>
            <a:xfrm>
              <a:off x="7997973" y="1294291"/>
              <a:ext cx="38100" cy="47625"/>
            </a:xfrm>
            <a:custGeom>
              <a:avLst/>
              <a:gdLst>
                <a:gd name="connsiteX0" fmla="*/ 36033 w 38100"/>
                <a:gd name="connsiteY0" fmla="*/ 45596 h 47625"/>
                <a:gd name="connsiteX1" fmla="*/ 24784 w 38100"/>
                <a:gd name="connsiteY1" fmla="*/ 47720 h 47625"/>
                <a:gd name="connsiteX2" fmla="*/ 7144 w 38100"/>
                <a:gd name="connsiteY2" fmla="*/ 27432 h 47625"/>
                <a:gd name="connsiteX3" fmla="*/ 23498 w 38100"/>
                <a:gd name="connsiteY3" fmla="*/ 7144 h 47625"/>
                <a:gd name="connsiteX4" fmla="*/ 38919 w 38100"/>
                <a:gd name="connsiteY4" fmla="*/ 26365 h 47625"/>
                <a:gd name="connsiteX5" fmla="*/ 38919 w 38100"/>
                <a:gd name="connsiteY5" fmla="*/ 28794 h 47625"/>
                <a:gd name="connsiteX6" fmla="*/ 12392 w 38100"/>
                <a:gd name="connsiteY6" fmla="*/ 28794 h 47625"/>
                <a:gd name="connsiteX7" fmla="*/ 25165 w 38100"/>
                <a:gd name="connsiteY7" fmla="*/ 43625 h 47625"/>
                <a:gd name="connsiteX8" fmla="*/ 36033 w 38100"/>
                <a:gd name="connsiteY8" fmla="*/ 40729 h 47625"/>
                <a:gd name="connsiteX9" fmla="*/ 36033 w 38100"/>
                <a:gd name="connsiteY9" fmla="*/ 45596 h 47625"/>
                <a:gd name="connsiteX10" fmla="*/ 33661 w 38100"/>
                <a:gd name="connsiteY10" fmla="*/ 24689 h 47625"/>
                <a:gd name="connsiteX11" fmla="*/ 23793 w 38100"/>
                <a:gd name="connsiteY11" fmla="*/ 11240 h 47625"/>
                <a:gd name="connsiteX12" fmla="*/ 12392 w 38100"/>
                <a:gd name="connsiteY12" fmla="*/ 24689 h 47625"/>
                <a:gd name="connsiteX13" fmla="*/ 33661 w 38100"/>
                <a:gd name="connsiteY13" fmla="*/ 2468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33" y="45596"/>
                  </a:moveTo>
                  <a:cubicBezTo>
                    <a:pt x="32680" y="46968"/>
                    <a:pt x="28356" y="47720"/>
                    <a:pt x="24784" y="47720"/>
                  </a:cubicBezTo>
                  <a:cubicBezTo>
                    <a:pt x="11935" y="47720"/>
                    <a:pt x="7144" y="39062"/>
                    <a:pt x="7144" y="27432"/>
                  </a:cubicBezTo>
                  <a:cubicBezTo>
                    <a:pt x="7144" y="15583"/>
                    <a:pt x="13697" y="7144"/>
                    <a:pt x="23498" y="7144"/>
                  </a:cubicBezTo>
                  <a:cubicBezTo>
                    <a:pt x="34433" y="7144"/>
                    <a:pt x="38919" y="15954"/>
                    <a:pt x="38919" y="26365"/>
                  </a:cubicBezTo>
                  <a:lnTo>
                    <a:pt x="38919" y="28794"/>
                  </a:lnTo>
                  <a:lnTo>
                    <a:pt x="12392" y="28794"/>
                  </a:lnTo>
                  <a:cubicBezTo>
                    <a:pt x="12392" y="37005"/>
                    <a:pt x="16802" y="43625"/>
                    <a:pt x="25165" y="43625"/>
                  </a:cubicBezTo>
                  <a:cubicBezTo>
                    <a:pt x="28661" y="43625"/>
                    <a:pt x="33747" y="42177"/>
                    <a:pt x="36033" y="40729"/>
                  </a:cubicBezTo>
                  <a:lnTo>
                    <a:pt x="36033" y="45596"/>
                  </a:lnTo>
                  <a:close/>
                  <a:moveTo>
                    <a:pt x="33661" y="24689"/>
                  </a:moveTo>
                  <a:cubicBezTo>
                    <a:pt x="33661" y="17926"/>
                    <a:pt x="30928" y="11240"/>
                    <a:pt x="23793" y="11240"/>
                  </a:cubicBezTo>
                  <a:cubicBezTo>
                    <a:pt x="16726" y="11240"/>
                    <a:pt x="12392" y="18307"/>
                    <a:pt x="12392" y="24689"/>
                  </a:cubicBezTo>
                  <a:lnTo>
                    <a:pt x="33661" y="246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8" name="Freeform: Shape 247">
              <a:extLst>
                <a:ext uri="{FF2B5EF4-FFF2-40B4-BE49-F238E27FC236}">
                  <a16:creationId xmlns:a16="http://schemas.microsoft.com/office/drawing/2014/main" id="{A7019008-70CA-4990-8797-C9372CE2EEBB}"/>
                </a:ext>
              </a:extLst>
            </p:cNvPr>
            <p:cNvSpPr/>
            <p:nvPr/>
          </p:nvSpPr>
          <p:spPr>
            <a:xfrm>
              <a:off x="8072382" y="1280898"/>
              <a:ext cx="38100" cy="66675"/>
            </a:xfrm>
            <a:custGeom>
              <a:avLst/>
              <a:gdLst>
                <a:gd name="connsiteX0" fmla="*/ 7144 w 38100"/>
                <a:gd name="connsiteY0" fmla="*/ 7144 h 66675"/>
                <a:gd name="connsiteX1" fmla="*/ 33128 w 38100"/>
                <a:gd name="connsiteY1" fmla="*/ 7144 h 66675"/>
                <a:gd name="connsiteX2" fmla="*/ 33128 w 38100"/>
                <a:gd name="connsiteY2" fmla="*/ 11706 h 66675"/>
                <a:gd name="connsiteX3" fmla="*/ 12382 w 38100"/>
                <a:gd name="connsiteY3" fmla="*/ 11706 h 66675"/>
                <a:gd name="connsiteX4" fmla="*/ 12382 w 38100"/>
                <a:gd name="connsiteY4" fmla="*/ 30632 h 66675"/>
                <a:gd name="connsiteX5" fmla="*/ 32061 w 38100"/>
                <a:gd name="connsiteY5" fmla="*/ 30632 h 66675"/>
                <a:gd name="connsiteX6" fmla="*/ 32061 w 38100"/>
                <a:gd name="connsiteY6" fmla="*/ 35195 h 66675"/>
                <a:gd name="connsiteX7" fmla="*/ 12382 w 38100"/>
                <a:gd name="connsiteY7" fmla="*/ 35195 h 66675"/>
                <a:gd name="connsiteX8" fmla="*/ 12382 w 38100"/>
                <a:gd name="connsiteY8" fmla="*/ 55645 h 66675"/>
                <a:gd name="connsiteX9" fmla="*/ 34033 w 38100"/>
                <a:gd name="connsiteY9" fmla="*/ 55645 h 66675"/>
                <a:gd name="connsiteX10" fmla="*/ 34033 w 38100"/>
                <a:gd name="connsiteY10" fmla="*/ 60198 h 66675"/>
                <a:gd name="connsiteX11" fmla="*/ 7144 w 38100"/>
                <a:gd name="connsiteY11" fmla="*/ 6019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66675">
                  <a:moveTo>
                    <a:pt x="7144" y="7144"/>
                  </a:moveTo>
                  <a:lnTo>
                    <a:pt x="33128" y="7144"/>
                  </a:lnTo>
                  <a:lnTo>
                    <a:pt x="33128" y="11706"/>
                  </a:lnTo>
                  <a:lnTo>
                    <a:pt x="12382" y="11706"/>
                  </a:lnTo>
                  <a:lnTo>
                    <a:pt x="12382" y="30632"/>
                  </a:lnTo>
                  <a:lnTo>
                    <a:pt x="32061" y="30632"/>
                  </a:lnTo>
                  <a:lnTo>
                    <a:pt x="32061" y="35195"/>
                  </a:lnTo>
                  <a:lnTo>
                    <a:pt x="12382" y="35195"/>
                  </a:lnTo>
                  <a:lnTo>
                    <a:pt x="12382" y="55645"/>
                  </a:lnTo>
                  <a:lnTo>
                    <a:pt x="34033" y="55645"/>
                  </a:lnTo>
                  <a:lnTo>
                    <a:pt x="34033" y="60198"/>
                  </a:lnTo>
                  <a:lnTo>
                    <a:pt x="7144" y="6019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9" name="Freeform: Shape 248">
              <a:extLst>
                <a:ext uri="{FF2B5EF4-FFF2-40B4-BE49-F238E27FC236}">
                  <a16:creationId xmlns:a16="http://schemas.microsoft.com/office/drawing/2014/main" id="{85B7F0D0-11A1-45E0-8A49-EBD9641A5DD3}"/>
                </a:ext>
              </a:extLst>
            </p:cNvPr>
            <p:cNvSpPr/>
            <p:nvPr/>
          </p:nvSpPr>
          <p:spPr>
            <a:xfrm>
              <a:off x="8115759" y="1278479"/>
              <a:ext cx="19050" cy="66675"/>
            </a:xfrm>
            <a:custGeom>
              <a:avLst/>
              <a:gdLst>
                <a:gd name="connsiteX0" fmla="*/ 11935 w 19050"/>
                <a:gd name="connsiteY0" fmla="*/ 13526 h 66675"/>
                <a:gd name="connsiteX1" fmla="*/ 7144 w 19050"/>
                <a:gd name="connsiteY1" fmla="*/ 13526 h 66675"/>
                <a:gd name="connsiteX2" fmla="*/ 7144 w 19050"/>
                <a:gd name="connsiteY2" fmla="*/ 7144 h 66675"/>
                <a:gd name="connsiteX3" fmla="*/ 11935 w 19050"/>
                <a:gd name="connsiteY3" fmla="*/ 7144 h 66675"/>
                <a:gd name="connsiteX4" fmla="*/ 11935 w 19050"/>
                <a:gd name="connsiteY4" fmla="*/ 13526 h 66675"/>
                <a:gd name="connsiteX5" fmla="*/ 7153 w 19050"/>
                <a:gd name="connsiteY5" fmla="*/ 23851 h 66675"/>
                <a:gd name="connsiteX6" fmla="*/ 11944 w 19050"/>
                <a:gd name="connsiteY6" fmla="*/ 23851 h 66675"/>
                <a:gd name="connsiteX7" fmla="*/ 11944 w 19050"/>
                <a:gd name="connsiteY7" fmla="*/ 62617 h 66675"/>
                <a:gd name="connsiteX8" fmla="*/ 7153 w 19050"/>
                <a:gd name="connsiteY8" fmla="*/ 62617 h 66675"/>
                <a:gd name="connsiteX9" fmla="*/ 7153 w 19050"/>
                <a:gd name="connsiteY9" fmla="*/ 2385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11935" y="13526"/>
                  </a:moveTo>
                  <a:lnTo>
                    <a:pt x="7144" y="13526"/>
                  </a:lnTo>
                  <a:lnTo>
                    <a:pt x="7144" y="7144"/>
                  </a:lnTo>
                  <a:lnTo>
                    <a:pt x="11935" y="7144"/>
                  </a:lnTo>
                  <a:lnTo>
                    <a:pt x="11935" y="13526"/>
                  </a:lnTo>
                  <a:close/>
                  <a:moveTo>
                    <a:pt x="7153" y="23851"/>
                  </a:moveTo>
                  <a:lnTo>
                    <a:pt x="11944" y="23851"/>
                  </a:lnTo>
                  <a:lnTo>
                    <a:pt x="11944" y="62617"/>
                  </a:lnTo>
                  <a:lnTo>
                    <a:pt x="7153" y="62617"/>
                  </a:lnTo>
                  <a:lnTo>
                    <a:pt x="7153" y="238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0" name="Freeform: Shape 249">
              <a:extLst>
                <a:ext uri="{FF2B5EF4-FFF2-40B4-BE49-F238E27FC236}">
                  <a16:creationId xmlns:a16="http://schemas.microsoft.com/office/drawing/2014/main" id="{70CB03B5-51D4-483F-9753-83963658CB57}"/>
                </a:ext>
              </a:extLst>
            </p:cNvPr>
            <p:cNvSpPr/>
            <p:nvPr/>
          </p:nvSpPr>
          <p:spPr>
            <a:xfrm>
              <a:off x="8136276" y="1276955"/>
              <a:ext cx="38100" cy="66675"/>
            </a:xfrm>
            <a:custGeom>
              <a:avLst/>
              <a:gdLst>
                <a:gd name="connsiteX0" fmla="*/ 40129 w 38100"/>
                <a:gd name="connsiteY0" fmla="*/ 64141 h 66675"/>
                <a:gd name="connsiteX1" fmla="*/ 35347 w 38100"/>
                <a:gd name="connsiteY1" fmla="*/ 64141 h 66675"/>
                <a:gd name="connsiteX2" fmla="*/ 35347 w 38100"/>
                <a:gd name="connsiteY2" fmla="*/ 57988 h 66675"/>
                <a:gd name="connsiteX3" fmla="*/ 35195 w 38100"/>
                <a:gd name="connsiteY3" fmla="*/ 57988 h 66675"/>
                <a:gd name="connsiteX4" fmla="*/ 23108 w 38100"/>
                <a:gd name="connsiteY4" fmla="*/ 65065 h 66675"/>
                <a:gd name="connsiteX5" fmla="*/ 7144 w 38100"/>
                <a:gd name="connsiteY5" fmla="*/ 44758 h 66675"/>
                <a:gd name="connsiteX6" fmla="*/ 23108 w 38100"/>
                <a:gd name="connsiteY6" fmla="*/ 24479 h 66675"/>
                <a:gd name="connsiteX7" fmla="*/ 35195 w 38100"/>
                <a:gd name="connsiteY7" fmla="*/ 31918 h 66675"/>
                <a:gd name="connsiteX8" fmla="*/ 35347 w 38100"/>
                <a:gd name="connsiteY8" fmla="*/ 31918 h 66675"/>
                <a:gd name="connsiteX9" fmla="*/ 35347 w 38100"/>
                <a:gd name="connsiteY9" fmla="*/ 7144 h 66675"/>
                <a:gd name="connsiteX10" fmla="*/ 40129 w 38100"/>
                <a:gd name="connsiteY10" fmla="*/ 7144 h 66675"/>
                <a:gd name="connsiteX11" fmla="*/ 40129 w 38100"/>
                <a:gd name="connsiteY11" fmla="*/ 64141 h 66675"/>
                <a:gd name="connsiteX12" fmla="*/ 23870 w 38100"/>
                <a:gd name="connsiteY12" fmla="*/ 60950 h 66675"/>
                <a:gd name="connsiteX13" fmla="*/ 35347 w 38100"/>
                <a:gd name="connsiteY13" fmla="*/ 44758 h 66675"/>
                <a:gd name="connsiteX14" fmla="*/ 23870 w 38100"/>
                <a:gd name="connsiteY14" fmla="*/ 28575 h 66675"/>
                <a:gd name="connsiteX15" fmla="*/ 12392 w 38100"/>
                <a:gd name="connsiteY15" fmla="*/ 44758 h 66675"/>
                <a:gd name="connsiteX16" fmla="*/ 23870 w 38100"/>
                <a:gd name="connsiteY16" fmla="*/ 609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00" h="66675">
                  <a:moveTo>
                    <a:pt x="40129" y="64141"/>
                  </a:moveTo>
                  <a:lnTo>
                    <a:pt x="35347" y="64141"/>
                  </a:lnTo>
                  <a:lnTo>
                    <a:pt x="35347" y="57988"/>
                  </a:lnTo>
                  <a:lnTo>
                    <a:pt x="35195" y="57988"/>
                  </a:lnTo>
                  <a:cubicBezTo>
                    <a:pt x="32614" y="62932"/>
                    <a:pt x="28661" y="65065"/>
                    <a:pt x="23108" y="65065"/>
                  </a:cubicBezTo>
                  <a:cubicBezTo>
                    <a:pt x="12478" y="65065"/>
                    <a:pt x="7144" y="56245"/>
                    <a:pt x="7144" y="44758"/>
                  </a:cubicBezTo>
                  <a:cubicBezTo>
                    <a:pt x="7144" y="32985"/>
                    <a:pt x="11706" y="24479"/>
                    <a:pt x="23108" y="24479"/>
                  </a:cubicBezTo>
                  <a:cubicBezTo>
                    <a:pt x="30699" y="24479"/>
                    <a:pt x="34500" y="30023"/>
                    <a:pt x="35195" y="31918"/>
                  </a:cubicBezTo>
                  <a:lnTo>
                    <a:pt x="35347" y="31918"/>
                  </a:lnTo>
                  <a:lnTo>
                    <a:pt x="35347" y="7144"/>
                  </a:lnTo>
                  <a:lnTo>
                    <a:pt x="40129" y="7144"/>
                  </a:lnTo>
                  <a:lnTo>
                    <a:pt x="40129" y="64141"/>
                  </a:lnTo>
                  <a:close/>
                  <a:moveTo>
                    <a:pt x="23870" y="60950"/>
                  </a:moveTo>
                  <a:cubicBezTo>
                    <a:pt x="32375" y="60950"/>
                    <a:pt x="35347" y="51826"/>
                    <a:pt x="35347" y="44758"/>
                  </a:cubicBezTo>
                  <a:cubicBezTo>
                    <a:pt x="35347" y="37700"/>
                    <a:pt x="32375" y="28575"/>
                    <a:pt x="23870" y="28575"/>
                  </a:cubicBezTo>
                  <a:cubicBezTo>
                    <a:pt x="14754" y="28575"/>
                    <a:pt x="12392" y="37243"/>
                    <a:pt x="12392" y="44758"/>
                  </a:cubicBezTo>
                  <a:cubicBezTo>
                    <a:pt x="12392" y="52292"/>
                    <a:pt x="14754" y="60950"/>
                    <a:pt x="23870" y="60950"/>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1" name="Freeform: Shape 250">
              <a:extLst>
                <a:ext uri="{FF2B5EF4-FFF2-40B4-BE49-F238E27FC236}">
                  <a16:creationId xmlns:a16="http://schemas.microsoft.com/office/drawing/2014/main" id="{165CE2A6-BC14-470E-A124-14DC3A93977F}"/>
                </a:ext>
              </a:extLst>
            </p:cNvPr>
            <p:cNvSpPr/>
            <p:nvPr/>
          </p:nvSpPr>
          <p:spPr>
            <a:xfrm>
              <a:off x="8184472" y="1294281"/>
              <a:ext cx="38100" cy="66675"/>
            </a:xfrm>
            <a:custGeom>
              <a:avLst/>
              <a:gdLst>
                <a:gd name="connsiteX0" fmla="*/ 40119 w 38100"/>
                <a:gd name="connsiteY0" fmla="*/ 43615 h 66675"/>
                <a:gd name="connsiteX1" fmla="*/ 21965 w 38100"/>
                <a:gd name="connsiteY1" fmla="*/ 63227 h 66675"/>
                <a:gd name="connsiteX2" fmla="*/ 10258 w 38100"/>
                <a:gd name="connsiteY2" fmla="*/ 61179 h 66675"/>
                <a:gd name="connsiteX3" fmla="*/ 10649 w 38100"/>
                <a:gd name="connsiteY3" fmla="*/ 56398 h 66675"/>
                <a:gd name="connsiteX4" fmla="*/ 22041 w 38100"/>
                <a:gd name="connsiteY4" fmla="*/ 59131 h 66675"/>
                <a:gd name="connsiteX5" fmla="*/ 35423 w 38100"/>
                <a:gd name="connsiteY5" fmla="*/ 39224 h 66675"/>
                <a:gd name="connsiteX6" fmla="*/ 35271 w 38100"/>
                <a:gd name="connsiteY6" fmla="*/ 39224 h 66675"/>
                <a:gd name="connsiteX7" fmla="*/ 23489 w 38100"/>
                <a:gd name="connsiteY7" fmla="*/ 46815 h 66675"/>
                <a:gd name="connsiteX8" fmla="*/ 7144 w 38100"/>
                <a:gd name="connsiteY8" fmla="*/ 27442 h 66675"/>
                <a:gd name="connsiteX9" fmla="*/ 23108 w 38100"/>
                <a:gd name="connsiteY9" fmla="*/ 7144 h 66675"/>
                <a:gd name="connsiteX10" fmla="*/ 35195 w 38100"/>
                <a:gd name="connsiteY10" fmla="*/ 12478 h 66675"/>
                <a:gd name="connsiteX11" fmla="*/ 35347 w 38100"/>
                <a:gd name="connsiteY11" fmla="*/ 12478 h 66675"/>
                <a:gd name="connsiteX12" fmla="*/ 35347 w 38100"/>
                <a:gd name="connsiteY12" fmla="*/ 8049 h 66675"/>
                <a:gd name="connsiteX13" fmla="*/ 40138 w 38100"/>
                <a:gd name="connsiteY13" fmla="*/ 8049 h 66675"/>
                <a:gd name="connsiteX14" fmla="*/ 40138 w 38100"/>
                <a:gd name="connsiteY14" fmla="*/ 43615 h 66675"/>
                <a:gd name="connsiteX15" fmla="*/ 23546 w 38100"/>
                <a:gd name="connsiteY15" fmla="*/ 42710 h 66675"/>
                <a:gd name="connsiteX16" fmla="*/ 35319 w 38100"/>
                <a:gd name="connsiteY16" fmla="*/ 27432 h 66675"/>
                <a:gd name="connsiteX17" fmla="*/ 23851 w 38100"/>
                <a:gd name="connsiteY17" fmla="*/ 11249 h 66675"/>
                <a:gd name="connsiteX18" fmla="*/ 12373 w 38100"/>
                <a:gd name="connsiteY18" fmla="*/ 27432 h 66675"/>
                <a:gd name="connsiteX19" fmla="*/ 23546 w 38100"/>
                <a:gd name="connsiteY19" fmla="*/ 4271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00" h="66675">
                  <a:moveTo>
                    <a:pt x="40119" y="43615"/>
                  </a:moveTo>
                  <a:cubicBezTo>
                    <a:pt x="40119" y="54416"/>
                    <a:pt x="35262" y="63227"/>
                    <a:pt x="21965" y="63227"/>
                  </a:cubicBezTo>
                  <a:cubicBezTo>
                    <a:pt x="16869" y="63227"/>
                    <a:pt x="12230" y="61779"/>
                    <a:pt x="10258" y="61179"/>
                  </a:cubicBezTo>
                  <a:lnTo>
                    <a:pt x="10649" y="56398"/>
                  </a:lnTo>
                  <a:cubicBezTo>
                    <a:pt x="13602" y="57912"/>
                    <a:pt x="17859" y="59131"/>
                    <a:pt x="22041" y="59131"/>
                  </a:cubicBezTo>
                  <a:cubicBezTo>
                    <a:pt x="34347" y="59131"/>
                    <a:pt x="35423" y="50159"/>
                    <a:pt x="35423" y="39224"/>
                  </a:cubicBezTo>
                  <a:lnTo>
                    <a:pt x="35271" y="39224"/>
                  </a:lnTo>
                  <a:cubicBezTo>
                    <a:pt x="32690" y="44844"/>
                    <a:pt x="28423" y="46815"/>
                    <a:pt x="23489" y="46815"/>
                  </a:cubicBezTo>
                  <a:cubicBezTo>
                    <a:pt x="11097" y="46815"/>
                    <a:pt x="7144" y="36033"/>
                    <a:pt x="7144" y="27442"/>
                  </a:cubicBezTo>
                  <a:cubicBezTo>
                    <a:pt x="7144" y="15669"/>
                    <a:pt x="11716" y="7144"/>
                    <a:pt x="23108" y="7144"/>
                  </a:cubicBezTo>
                  <a:cubicBezTo>
                    <a:pt x="28270" y="7144"/>
                    <a:pt x="31613" y="7830"/>
                    <a:pt x="35195" y="12478"/>
                  </a:cubicBezTo>
                  <a:lnTo>
                    <a:pt x="35347" y="12478"/>
                  </a:lnTo>
                  <a:lnTo>
                    <a:pt x="35347" y="8049"/>
                  </a:lnTo>
                  <a:lnTo>
                    <a:pt x="40138" y="8049"/>
                  </a:lnTo>
                  <a:lnTo>
                    <a:pt x="40138" y="43615"/>
                  </a:lnTo>
                  <a:close/>
                  <a:moveTo>
                    <a:pt x="23546" y="42710"/>
                  </a:moveTo>
                  <a:cubicBezTo>
                    <a:pt x="32204" y="42710"/>
                    <a:pt x="35319" y="34500"/>
                    <a:pt x="35319" y="27432"/>
                  </a:cubicBezTo>
                  <a:cubicBezTo>
                    <a:pt x="35319" y="18088"/>
                    <a:pt x="32585" y="11249"/>
                    <a:pt x="23851" y="11249"/>
                  </a:cubicBezTo>
                  <a:cubicBezTo>
                    <a:pt x="14735" y="11249"/>
                    <a:pt x="12373" y="19907"/>
                    <a:pt x="12373" y="27432"/>
                  </a:cubicBezTo>
                  <a:cubicBezTo>
                    <a:pt x="12383" y="35033"/>
                    <a:pt x="15411" y="42710"/>
                    <a:pt x="23546" y="42710"/>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2" name="Freeform: Shape 251">
              <a:extLst>
                <a:ext uri="{FF2B5EF4-FFF2-40B4-BE49-F238E27FC236}">
                  <a16:creationId xmlns:a16="http://schemas.microsoft.com/office/drawing/2014/main" id="{C63C6241-6AFB-4D6A-929B-89AEE37AF448}"/>
                </a:ext>
              </a:extLst>
            </p:cNvPr>
            <p:cNvSpPr/>
            <p:nvPr/>
          </p:nvSpPr>
          <p:spPr>
            <a:xfrm>
              <a:off x="8232040" y="1294291"/>
              <a:ext cx="38100" cy="47625"/>
            </a:xfrm>
            <a:custGeom>
              <a:avLst/>
              <a:gdLst>
                <a:gd name="connsiteX0" fmla="*/ 36014 w 38100"/>
                <a:gd name="connsiteY0" fmla="*/ 45596 h 47625"/>
                <a:gd name="connsiteX1" fmla="*/ 24765 w 38100"/>
                <a:gd name="connsiteY1" fmla="*/ 47720 h 47625"/>
                <a:gd name="connsiteX2" fmla="*/ 7144 w 38100"/>
                <a:gd name="connsiteY2" fmla="*/ 27432 h 47625"/>
                <a:gd name="connsiteX3" fmla="*/ 23479 w 38100"/>
                <a:gd name="connsiteY3" fmla="*/ 7144 h 47625"/>
                <a:gd name="connsiteX4" fmla="*/ 38910 w 38100"/>
                <a:gd name="connsiteY4" fmla="*/ 26365 h 47625"/>
                <a:gd name="connsiteX5" fmla="*/ 38910 w 38100"/>
                <a:gd name="connsiteY5" fmla="*/ 28794 h 47625"/>
                <a:gd name="connsiteX6" fmla="*/ 12382 w 38100"/>
                <a:gd name="connsiteY6" fmla="*/ 28794 h 47625"/>
                <a:gd name="connsiteX7" fmla="*/ 25156 w 38100"/>
                <a:gd name="connsiteY7" fmla="*/ 43625 h 47625"/>
                <a:gd name="connsiteX8" fmla="*/ 36024 w 38100"/>
                <a:gd name="connsiteY8" fmla="*/ 40729 h 47625"/>
                <a:gd name="connsiteX9" fmla="*/ 36024 w 38100"/>
                <a:gd name="connsiteY9" fmla="*/ 45596 h 47625"/>
                <a:gd name="connsiteX10" fmla="*/ 33661 w 38100"/>
                <a:gd name="connsiteY10" fmla="*/ 24689 h 47625"/>
                <a:gd name="connsiteX11" fmla="*/ 23784 w 38100"/>
                <a:gd name="connsiteY11" fmla="*/ 11240 h 47625"/>
                <a:gd name="connsiteX12" fmla="*/ 12382 w 38100"/>
                <a:gd name="connsiteY12" fmla="*/ 24689 h 47625"/>
                <a:gd name="connsiteX13" fmla="*/ 33661 w 38100"/>
                <a:gd name="connsiteY13" fmla="*/ 2468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14" y="45596"/>
                  </a:moveTo>
                  <a:cubicBezTo>
                    <a:pt x="32680" y="46968"/>
                    <a:pt x="28346" y="47720"/>
                    <a:pt x="24765" y="47720"/>
                  </a:cubicBezTo>
                  <a:cubicBezTo>
                    <a:pt x="11925" y="47720"/>
                    <a:pt x="7144" y="39062"/>
                    <a:pt x="7144" y="27432"/>
                  </a:cubicBezTo>
                  <a:cubicBezTo>
                    <a:pt x="7144" y="15583"/>
                    <a:pt x="13678" y="7144"/>
                    <a:pt x="23479" y="7144"/>
                  </a:cubicBezTo>
                  <a:cubicBezTo>
                    <a:pt x="34423" y="7144"/>
                    <a:pt x="38910" y="15954"/>
                    <a:pt x="38910" y="26365"/>
                  </a:cubicBezTo>
                  <a:lnTo>
                    <a:pt x="38910" y="28794"/>
                  </a:lnTo>
                  <a:lnTo>
                    <a:pt x="12382" y="28794"/>
                  </a:lnTo>
                  <a:cubicBezTo>
                    <a:pt x="12382" y="37005"/>
                    <a:pt x="16802" y="43625"/>
                    <a:pt x="25156" y="43625"/>
                  </a:cubicBezTo>
                  <a:cubicBezTo>
                    <a:pt x="28651" y="43625"/>
                    <a:pt x="33747" y="42177"/>
                    <a:pt x="36024" y="40729"/>
                  </a:cubicBezTo>
                  <a:lnTo>
                    <a:pt x="36024" y="45596"/>
                  </a:lnTo>
                  <a:close/>
                  <a:moveTo>
                    <a:pt x="33661" y="24689"/>
                  </a:moveTo>
                  <a:cubicBezTo>
                    <a:pt x="33661" y="17926"/>
                    <a:pt x="30928" y="11240"/>
                    <a:pt x="23784" y="11240"/>
                  </a:cubicBezTo>
                  <a:cubicBezTo>
                    <a:pt x="16716" y="11240"/>
                    <a:pt x="12382" y="18307"/>
                    <a:pt x="12382" y="24689"/>
                  </a:cubicBezTo>
                  <a:lnTo>
                    <a:pt x="33661" y="246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3" name="Freeform: Shape 252">
              <a:extLst>
                <a:ext uri="{FF2B5EF4-FFF2-40B4-BE49-F238E27FC236}">
                  <a16:creationId xmlns:a16="http://schemas.microsoft.com/office/drawing/2014/main" id="{73A936D3-345E-4B23-BB55-EBDB485984FA}"/>
                </a:ext>
              </a:extLst>
            </p:cNvPr>
            <p:cNvSpPr/>
            <p:nvPr/>
          </p:nvSpPr>
          <p:spPr>
            <a:xfrm>
              <a:off x="8278551" y="1294281"/>
              <a:ext cx="38100" cy="47625"/>
            </a:xfrm>
            <a:custGeom>
              <a:avLst/>
              <a:gdLst>
                <a:gd name="connsiteX0" fmla="*/ 7439 w 38100"/>
                <a:gd name="connsiteY0" fmla="*/ 17174 h 47625"/>
                <a:gd name="connsiteX1" fmla="*/ 7144 w 38100"/>
                <a:gd name="connsiteY1" fmla="*/ 8049 h 47625"/>
                <a:gd name="connsiteX2" fmla="*/ 11773 w 38100"/>
                <a:gd name="connsiteY2" fmla="*/ 8049 h 47625"/>
                <a:gd name="connsiteX3" fmla="*/ 11773 w 38100"/>
                <a:gd name="connsiteY3" fmla="*/ 14973 h 47625"/>
                <a:gd name="connsiteX4" fmla="*/ 11935 w 38100"/>
                <a:gd name="connsiteY4" fmla="*/ 14973 h 47625"/>
                <a:gd name="connsiteX5" fmla="*/ 24460 w 38100"/>
                <a:gd name="connsiteY5" fmla="*/ 7144 h 47625"/>
                <a:gd name="connsiteX6" fmla="*/ 37690 w 38100"/>
                <a:gd name="connsiteY6" fmla="*/ 22041 h 47625"/>
                <a:gd name="connsiteX7" fmla="*/ 37690 w 38100"/>
                <a:gd name="connsiteY7" fmla="*/ 46806 h 47625"/>
                <a:gd name="connsiteX8" fmla="*/ 32899 w 38100"/>
                <a:gd name="connsiteY8" fmla="*/ 46806 h 47625"/>
                <a:gd name="connsiteX9" fmla="*/ 32899 w 38100"/>
                <a:gd name="connsiteY9" fmla="*/ 23260 h 47625"/>
                <a:gd name="connsiteX10" fmla="*/ 23717 w 38100"/>
                <a:gd name="connsiteY10" fmla="*/ 11249 h 47625"/>
                <a:gd name="connsiteX11" fmla="*/ 12230 w 38100"/>
                <a:gd name="connsiteY11" fmla="*/ 25384 h 47625"/>
                <a:gd name="connsiteX12" fmla="*/ 12230 w 38100"/>
                <a:gd name="connsiteY12" fmla="*/ 46806 h 47625"/>
                <a:gd name="connsiteX13" fmla="*/ 7449 w 38100"/>
                <a:gd name="connsiteY13" fmla="*/ 46806 h 47625"/>
                <a:gd name="connsiteX14" fmla="*/ 7449 w 38100"/>
                <a:gd name="connsiteY14" fmla="*/ 171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7439" y="17174"/>
                  </a:moveTo>
                  <a:cubicBezTo>
                    <a:pt x="7439" y="14202"/>
                    <a:pt x="7439" y="11173"/>
                    <a:pt x="7144" y="8049"/>
                  </a:cubicBezTo>
                  <a:lnTo>
                    <a:pt x="11773" y="8049"/>
                  </a:lnTo>
                  <a:lnTo>
                    <a:pt x="11773" y="14973"/>
                  </a:lnTo>
                  <a:lnTo>
                    <a:pt x="11935" y="14973"/>
                  </a:lnTo>
                  <a:cubicBezTo>
                    <a:pt x="13526" y="11478"/>
                    <a:pt x="16412" y="7144"/>
                    <a:pt x="24460" y="7144"/>
                  </a:cubicBezTo>
                  <a:cubicBezTo>
                    <a:pt x="34042" y="7144"/>
                    <a:pt x="37690" y="13535"/>
                    <a:pt x="37690" y="22041"/>
                  </a:cubicBezTo>
                  <a:lnTo>
                    <a:pt x="37690" y="46806"/>
                  </a:lnTo>
                  <a:lnTo>
                    <a:pt x="32899" y="46806"/>
                  </a:lnTo>
                  <a:lnTo>
                    <a:pt x="32899" y="23260"/>
                  </a:lnTo>
                  <a:cubicBezTo>
                    <a:pt x="32899" y="15964"/>
                    <a:pt x="30318" y="11249"/>
                    <a:pt x="23717" y="11249"/>
                  </a:cubicBezTo>
                  <a:cubicBezTo>
                    <a:pt x="14973" y="11249"/>
                    <a:pt x="12230" y="18917"/>
                    <a:pt x="12230" y="25384"/>
                  </a:cubicBezTo>
                  <a:lnTo>
                    <a:pt x="12230" y="46806"/>
                  </a:lnTo>
                  <a:lnTo>
                    <a:pt x="7449" y="46806"/>
                  </a:lnTo>
                  <a:lnTo>
                    <a:pt x="7449" y="171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4" name="Freeform: Shape 253">
              <a:extLst>
                <a:ext uri="{FF2B5EF4-FFF2-40B4-BE49-F238E27FC236}">
                  <a16:creationId xmlns:a16="http://schemas.microsoft.com/office/drawing/2014/main" id="{BC6C83CE-5F4B-47D1-B833-492EED9929E3}"/>
                </a:ext>
              </a:extLst>
            </p:cNvPr>
            <p:cNvSpPr/>
            <p:nvPr/>
          </p:nvSpPr>
          <p:spPr>
            <a:xfrm>
              <a:off x="8324061" y="1294291"/>
              <a:ext cx="47625" cy="47625"/>
            </a:xfrm>
            <a:custGeom>
              <a:avLst/>
              <a:gdLst>
                <a:gd name="connsiteX0" fmla="*/ 25232 w 47625"/>
                <a:gd name="connsiteY0" fmla="*/ 7144 h 47625"/>
                <a:gd name="connsiteX1" fmla="*/ 43320 w 47625"/>
                <a:gd name="connsiteY1" fmla="*/ 27422 h 47625"/>
                <a:gd name="connsiteX2" fmla="*/ 25232 w 47625"/>
                <a:gd name="connsiteY2" fmla="*/ 47730 h 47625"/>
                <a:gd name="connsiteX3" fmla="*/ 7144 w 47625"/>
                <a:gd name="connsiteY3" fmla="*/ 27422 h 47625"/>
                <a:gd name="connsiteX4" fmla="*/ 25232 w 47625"/>
                <a:gd name="connsiteY4" fmla="*/ 7144 h 47625"/>
                <a:gd name="connsiteX5" fmla="*/ 25232 w 47625"/>
                <a:gd name="connsiteY5" fmla="*/ 43615 h 47625"/>
                <a:gd name="connsiteX6" fmla="*/ 38071 w 47625"/>
                <a:gd name="connsiteY6" fmla="*/ 27422 h 47625"/>
                <a:gd name="connsiteX7" fmla="*/ 25232 w 47625"/>
                <a:gd name="connsiteY7" fmla="*/ 11240 h 47625"/>
                <a:gd name="connsiteX8" fmla="*/ 12392 w 47625"/>
                <a:gd name="connsiteY8" fmla="*/ 27422 h 47625"/>
                <a:gd name="connsiteX9" fmla="*/ 25232 w 47625"/>
                <a:gd name="connsiteY9" fmla="*/ 4361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 h="47625">
                  <a:moveTo>
                    <a:pt x="25232" y="7144"/>
                  </a:moveTo>
                  <a:cubicBezTo>
                    <a:pt x="37767" y="7144"/>
                    <a:pt x="43320" y="16859"/>
                    <a:pt x="43320" y="27422"/>
                  </a:cubicBezTo>
                  <a:cubicBezTo>
                    <a:pt x="43320" y="37986"/>
                    <a:pt x="37767" y="47730"/>
                    <a:pt x="25232" y="47730"/>
                  </a:cubicBezTo>
                  <a:cubicBezTo>
                    <a:pt x="12697" y="47730"/>
                    <a:pt x="7144" y="37995"/>
                    <a:pt x="7144" y="27422"/>
                  </a:cubicBezTo>
                  <a:cubicBezTo>
                    <a:pt x="7144" y="16859"/>
                    <a:pt x="12697" y="7144"/>
                    <a:pt x="25232" y="7144"/>
                  </a:cubicBezTo>
                  <a:moveTo>
                    <a:pt x="25232" y="43615"/>
                  </a:moveTo>
                  <a:cubicBezTo>
                    <a:pt x="33595" y="43615"/>
                    <a:pt x="38071" y="36395"/>
                    <a:pt x="38071" y="27422"/>
                  </a:cubicBezTo>
                  <a:cubicBezTo>
                    <a:pt x="38071" y="18459"/>
                    <a:pt x="33595" y="11240"/>
                    <a:pt x="25232" y="11240"/>
                  </a:cubicBezTo>
                  <a:cubicBezTo>
                    <a:pt x="16878" y="11240"/>
                    <a:pt x="12392" y="18459"/>
                    <a:pt x="12392" y="27422"/>
                  </a:cubicBezTo>
                  <a:cubicBezTo>
                    <a:pt x="12402" y="36395"/>
                    <a:pt x="16878" y="43615"/>
                    <a:pt x="25232" y="43615"/>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5" name="Freeform: Shape 254">
              <a:extLst>
                <a:ext uri="{FF2B5EF4-FFF2-40B4-BE49-F238E27FC236}">
                  <a16:creationId xmlns:a16="http://schemas.microsoft.com/office/drawing/2014/main" id="{94E04461-CF08-4498-B436-7241F74853A5}"/>
                </a:ext>
              </a:extLst>
            </p:cNvPr>
            <p:cNvSpPr/>
            <p:nvPr/>
          </p:nvSpPr>
          <p:spPr>
            <a:xfrm>
              <a:off x="8371791" y="1294272"/>
              <a:ext cx="38100" cy="47625"/>
            </a:xfrm>
            <a:custGeom>
              <a:avLst/>
              <a:gdLst>
                <a:gd name="connsiteX0" fmla="*/ 7601 w 38100"/>
                <a:gd name="connsiteY0" fmla="*/ 41196 h 47625"/>
                <a:gd name="connsiteX1" fmla="*/ 17717 w 38100"/>
                <a:gd name="connsiteY1" fmla="*/ 43625 h 47625"/>
                <a:gd name="connsiteX2" fmla="*/ 26299 w 38100"/>
                <a:gd name="connsiteY2" fmla="*/ 36709 h 47625"/>
                <a:gd name="connsiteX3" fmla="*/ 7668 w 38100"/>
                <a:gd name="connsiteY3" fmla="*/ 17707 h 47625"/>
                <a:gd name="connsiteX4" fmla="*/ 20288 w 38100"/>
                <a:gd name="connsiteY4" fmla="*/ 7144 h 47625"/>
                <a:gd name="connsiteX5" fmla="*/ 29861 w 38100"/>
                <a:gd name="connsiteY5" fmla="*/ 8896 h 47625"/>
                <a:gd name="connsiteX6" fmla="*/ 29404 w 38100"/>
                <a:gd name="connsiteY6" fmla="*/ 13078 h 47625"/>
                <a:gd name="connsiteX7" fmla="*/ 20822 w 38100"/>
                <a:gd name="connsiteY7" fmla="*/ 11249 h 47625"/>
                <a:gd name="connsiteX8" fmla="*/ 12468 w 38100"/>
                <a:gd name="connsiteY8" fmla="*/ 17707 h 47625"/>
                <a:gd name="connsiteX9" fmla="*/ 31528 w 38100"/>
                <a:gd name="connsiteY9" fmla="*/ 36709 h 47625"/>
                <a:gd name="connsiteX10" fmla="*/ 18012 w 38100"/>
                <a:gd name="connsiteY10" fmla="*/ 47720 h 47625"/>
                <a:gd name="connsiteX11" fmla="*/ 7144 w 38100"/>
                <a:gd name="connsiteY11" fmla="*/ 45901 h 47625"/>
                <a:gd name="connsiteX12" fmla="*/ 7601 w 38100"/>
                <a:gd name="connsiteY12" fmla="*/ 411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7601" y="41196"/>
                  </a:moveTo>
                  <a:cubicBezTo>
                    <a:pt x="10487" y="42643"/>
                    <a:pt x="13983" y="43625"/>
                    <a:pt x="17717" y="43625"/>
                  </a:cubicBezTo>
                  <a:cubicBezTo>
                    <a:pt x="22269" y="43625"/>
                    <a:pt x="26299" y="41110"/>
                    <a:pt x="26299" y="36709"/>
                  </a:cubicBezTo>
                  <a:cubicBezTo>
                    <a:pt x="26299" y="27508"/>
                    <a:pt x="7668" y="28956"/>
                    <a:pt x="7668" y="17707"/>
                  </a:cubicBezTo>
                  <a:cubicBezTo>
                    <a:pt x="7668" y="10030"/>
                    <a:pt x="13897" y="7144"/>
                    <a:pt x="20288" y="7144"/>
                  </a:cubicBezTo>
                  <a:cubicBezTo>
                    <a:pt x="22336" y="7144"/>
                    <a:pt x="26441" y="7601"/>
                    <a:pt x="29861" y="8896"/>
                  </a:cubicBezTo>
                  <a:lnTo>
                    <a:pt x="29404" y="13078"/>
                  </a:lnTo>
                  <a:cubicBezTo>
                    <a:pt x="26899" y="11935"/>
                    <a:pt x="23470" y="11249"/>
                    <a:pt x="20822" y="11249"/>
                  </a:cubicBezTo>
                  <a:cubicBezTo>
                    <a:pt x="15888" y="11249"/>
                    <a:pt x="12468" y="12764"/>
                    <a:pt x="12468" y="17707"/>
                  </a:cubicBezTo>
                  <a:cubicBezTo>
                    <a:pt x="12468" y="24927"/>
                    <a:pt x="31528" y="24013"/>
                    <a:pt x="31528" y="36709"/>
                  </a:cubicBezTo>
                  <a:cubicBezTo>
                    <a:pt x="31528" y="44910"/>
                    <a:pt x="23851" y="47720"/>
                    <a:pt x="18012" y="47720"/>
                  </a:cubicBezTo>
                  <a:cubicBezTo>
                    <a:pt x="14288" y="47720"/>
                    <a:pt x="10563" y="47263"/>
                    <a:pt x="7144" y="45901"/>
                  </a:cubicBezTo>
                  <a:lnTo>
                    <a:pt x="7601" y="411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6" name="Freeform: Shape 255">
              <a:extLst>
                <a:ext uri="{FF2B5EF4-FFF2-40B4-BE49-F238E27FC236}">
                  <a16:creationId xmlns:a16="http://schemas.microsoft.com/office/drawing/2014/main" id="{B5D98497-7D8D-400C-958D-9C004258988E}"/>
                </a:ext>
              </a:extLst>
            </p:cNvPr>
            <p:cNvSpPr/>
            <p:nvPr/>
          </p:nvSpPr>
          <p:spPr>
            <a:xfrm>
              <a:off x="8407291" y="1294272"/>
              <a:ext cx="38100" cy="47625"/>
            </a:xfrm>
            <a:custGeom>
              <a:avLst/>
              <a:gdLst>
                <a:gd name="connsiteX0" fmla="*/ 7591 w 38100"/>
                <a:gd name="connsiteY0" fmla="*/ 41196 h 47625"/>
                <a:gd name="connsiteX1" fmla="*/ 17707 w 38100"/>
                <a:gd name="connsiteY1" fmla="*/ 43625 h 47625"/>
                <a:gd name="connsiteX2" fmla="*/ 26280 w 38100"/>
                <a:gd name="connsiteY2" fmla="*/ 36709 h 47625"/>
                <a:gd name="connsiteX3" fmla="*/ 7668 w 38100"/>
                <a:gd name="connsiteY3" fmla="*/ 17707 h 47625"/>
                <a:gd name="connsiteX4" fmla="*/ 20279 w 38100"/>
                <a:gd name="connsiteY4" fmla="*/ 7144 h 47625"/>
                <a:gd name="connsiteX5" fmla="*/ 29851 w 38100"/>
                <a:gd name="connsiteY5" fmla="*/ 8896 h 47625"/>
                <a:gd name="connsiteX6" fmla="*/ 29394 w 38100"/>
                <a:gd name="connsiteY6" fmla="*/ 13078 h 47625"/>
                <a:gd name="connsiteX7" fmla="*/ 20812 w 38100"/>
                <a:gd name="connsiteY7" fmla="*/ 11249 h 47625"/>
                <a:gd name="connsiteX8" fmla="*/ 12459 w 38100"/>
                <a:gd name="connsiteY8" fmla="*/ 17707 h 47625"/>
                <a:gd name="connsiteX9" fmla="*/ 31528 w 38100"/>
                <a:gd name="connsiteY9" fmla="*/ 36709 h 47625"/>
                <a:gd name="connsiteX10" fmla="*/ 18012 w 38100"/>
                <a:gd name="connsiteY10" fmla="*/ 47720 h 47625"/>
                <a:gd name="connsiteX11" fmla="*/ 7144 w 38100"/>
                <a:gd name="connsiteY11" fmla="*/ 45901 h 47625"/>
                <a:gd name="connsiteX12" fmla="*/ 7591 w 38100"/>
                <a:gd name="connsiteY12" fmla="*/ 411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7591" y="41196"/>
                  </a:moveTo>
                  <a:cubicBezTo>
                    <a:pt x="10487" y="42643"/>
                    <a:pt x="13983" y="43625"/>
                    <a:pt x="17707" y="43625"/>
                  </a:cubicBezTo>
                  <a:cubicBezTo>
                    <a:pt x="22260" y="43625"/>
                    <a:pt x="26280" y="41110"/>
                    <a:pt x="26280" y="36709"/>
                  </a:cubicBezTo>
                  <a:cubicBezTo>
                    <a:pt x="26280" y="27508"/>
                    <a:pt x="7668" y="28956"/>
                    <a:pt x="7668" y="17707"/>
                  </a:cubicBezTo>
                  <a:cubicBezTo>
                    <a:pt x="7668" y="10030"/>
                    <a:pt x="13897" y="7144"/>
                    <a:pt x="20279" y="7144"/>
                  </a:cubicBezTo>
                  <a:cubicBezTo>
                    <a:pt x="22327" y="7144"/>
                    <a:pt x="26441" y="7601"/>
                    <a:pt x="29851" y="8896"/>
                  </a:cubicBezTo>
                  <a:lnTo>
                    <a:pt x="29394" y="13078"/>
                  </a:lnTo>
                  <a:cubicBezTo>
                    <a:pt x="26889" y="11935"/>
                    <a:pt x="23469" y="11249"/>
                    <a:pt x="20812" y="11249"/>
                  </a:cubicBezTo>
                  <a:cubicBezTo>
                    <a:pt x="15878" y="11249"/>
                    <a:pt x="12459" y="12764"/>
                    <a:pt x="12459" y="17707"/>
                  </a:cubicBezTo>
                  <a:cubicBezTo>
                    <a:pt x="12459" y="24927"/>
                    <a:pt x="31528" y="24013"/>
                    <a:pt x="31528" y="36709"/>
                  </a:cubicBezTo>
                  <a:cubicBezTo>
                    <a:pt x="31528" y="44910"/>
                    <a:pt x="23851" y="47720"/>
                    <a:pt x="18012" y="47720"/>
                  </a:cubicBezTo>
                  <a:cubicBezTo>
                    <a:pt x="14278" y="47720"/>
                    <a:pt x="10554" y="47263"/>
                    <a:pt x="7144" y="45901"/>
                  </a:cubicBezTo>
                  <a:lnTo>
                    <a:pt x="7591" y="411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7" name="Freeform: Shape 256">
              <a:extLst>
                <a:ext uri="{FF2B5EF4-FFF2-40B4-BE49-F238E27FC236}">
                  <a16:creationId xmlns:a16="http://schemas.microsoft.com/office/drawing/2014/main" id="{714BCAE6-CA7B-4BFE-A588-14A11018394C}"/>
                </a:ext>
              </a:extLst>
            </p:cNvPr>
            <p:cNvSpPr/>
            <p:nvPr/>
          </p:nvSpPr>
          <p:spPr>
            <a:xfrm>
              <a:off x="8443295" y="1294291"/>
              <a:ext cx="38100" cy="47625"/>
            </a:xfrm>
            <a:custGeom>
              <a:avLst/>
              <a:gdLst>
                <a:gd name="connsiteX0" fmla="*/ 36033 w 38100"/>
                <a:gd name="connsiteY0" fmla="*/ 45596 h 47625"/>
                <a:gd name="connsiteX1" fmla="*/ 24775 w 38100"/>
                <a:gd name="connsiteY1" fmla="*/ 47720 h 47625"/>
                <a:gd name="connsiteX2" fmla="*/ 7144 w 38100"/>
                <a:gd name="connsiteY2" fmla="*/ 27432 h 47625"/>
                <a:gd name="connsiteX3" fmla="*/ 23489 w 38100"/>
                <a:gd name="connsiteY3" fmla="*/ 7144 h 47625"/>
                <a:gd name="connsiteX4" fmla="*/ 38919 w 38100"/>
                <a:gd name="connsiteY4" fmla="*/ 26365 h 47625"/>
                <a:gd name="connsiteX5" fmla="*/ 38919 w 38100"/>
                <a:gd name="connsiteY5" fmla="*/ 28794 h 47625"/>
                <a:gd name="connsiteX6" fmla="*/ 12402 w 38100"/>
                <a:gd name="connsiteY6" fmla="*/ 28794 h 47625"/>
                <a:gd name="connsiteX7" fmla="*/ 25165 w 38100"/>
                <a:gd name="connsiteY7" fmla="*/ 43625 h 47625"/>
                <a:gd name="connsiteX8" fmla="*/ 36033 w 38100"/>
                <a:gd name="connsiteY8" fmla="*/ 40729 h 47625"/>
                <a:gd name="connsiteX9" fmla="*/ 36033 w 38100"/>
                <a:gd name="connsiteY9" fmla="*/ 45596 h 47625"/>
                <a:gd name="connsiteX10" fmla="*/ 33671 w 38100"/>
                <a:gd name="connsiteY10" fmla="*/ 24689 h 47625"/>
                <a:gd name="connsiteX11" fmla="*/ 23793 w 38100"/>
                <a:gd name="connsiteY11" fmla="*/ 11240 h 47625"/>
                <a:gd name="connsiteX12" fmla="*/ 12411 w 38100"/>
                <a:gd name="connsiteY12" fmla="*/ 24689 h 47625"/>
                <a:gd name="connsiteX13" fmla="*/ 33671 w 38100"/>
                <a:gd name="connsiteY13" fmla="*/ 2468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33" y="45596"/>
                  </a:moveTo>
                  <a:cubicBezTo>
                    <a:pt x="32690" y="46968"/>
                    <a:pt x="28356" y="47720"/>
                    <a:pt x="24775" y="47720"/>
                  </a:cubicBezTo>
                  <a:cubicBezTo>
                    <a:pt x="11935" y="47720"/>
                    <a:pt x="7144" y="39062"/>
                    <a:pt x="7144" y="27432"/>
                  </a:cubicBezTo>
                  <a:cubicBezTo>
                    <a:pt x="7144" y="15583"/>
                    <a:pt x="13687" y="7144"/>
                    <a:pt x="23489" y="7144"/>
                  </a:cubicBezTo>
                  <a:cubicBezTo>
                    <a:pt x="34423" y="7144"/>
                    <a:pt x="38919" y="15954"/>
                    <a:pt x="38919" y="26365"/>
                  </a:cubicBezTo>
                  <a:lnTo>
                    <a:pt x="38919" y="28794"/>
                  </a:lnTo>
                  <a:lnTo>
                    <a:pt x="12402" y="28794"/>
                  </a:lnTo>
                  <a:cubicBezTo>
                    <a:pt x="12402" y="37005"/>
                    <a:pt x="16812" y="43625"/>
                    <a:pt x="25165" y="43625"/>
                  </a:cubicBezTo>
                  <a:cubicBezTo>
                    <a:pt x="28661" y="43625"/>
                    <a:pt x="33747" y="42177"/>
                    <a:pt x="36033" y="40729"/>
                  </a:cubicBezTo>
                  <a:lnTo>
                    <a:pt x="36033" y="45596"/>
                  </a:lnTo>
                  <a:close/>
                  <a:moveTo>
                    <a:pt x="33671" y="24689"/>
                  </a:moveTo>
                  <a:cubicBezTo>
                    <a:pt x="33671" y="17926"/>
                    <a:pt x="30937" y="11240"/>
                    <a:pt x="23793" y="11240"/>
                  </a:cubicBezTo>
                  <a:cubicBezTo>
                    <a:pt x="16735" y="11240"/>
                    <a:pt x="12411" y="18307"/>
                    <a:pt x="12411" y="24689"/>
                  </a:cubicBezTo>
                  <a:lnTo>
                    <a:pt x="33671" y="246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8" name="Freeform: Shape 257">
              <a:extLst>
                <a:ext uri="{FF2B5EF4-FFF2-40B4-BE49-F238E27FC236}">
                  <a16:creationId xmlns:a16="http://schemas.microsoft.com/office/drawing/2014/main" id="{10DA1990-D8AD-45DC-9661-E84083619505}"/>
                </a:ext>
              </a:extLst>
            </p:cNvPr>
            <p:cNvSpPr/>
            <p:nvPr/>
          </p:nvSpPr>
          <p:spPr>
            <a:xfrm>
              <a:off x="8489815" y="1294281"/>
              <a:ext cx="38100" cy="47625"/>
            </a:xfrm>
            <a:custGeom>
              <a:avLst/>
              <a:gdLst>
                <a:gd name="connsiteX0" fmla="*/ 7439 w 38100"/>
                <a:gd name="connsiteY0" fmla="*/ 17174 h 47625"/>
                <a:gd name="connsiteX1" fmla="*/ 7144 w 38100"/>
                <a:gd name="connsiteY1" fmla="*/ 8049 h 47625"/>
                <a:gd name="connsiteX2" fmla="*/ 11773 w 38100"/>
                <a:gd name="connsiteY2" fmla="*/ 8049 h 47625"/>
                <a:gd name="connsiteX3" fmla="*/ 11773 w 38100"/>
                <a:gd name="connsiteY3" fmla="*/ 14973 h 47625"/>
                <a:gd name="connsiteX4" fmla="*/ 11925 w 38100"/>
                <a:gd name="connsiteY4" fmla="*/ 14973 h 47625"/>
                <a:gd name="connsiteX5" fmla="*/ 24460 w 38100"/>
                <a:gd name="connsiteY5" fmla="*/ 7144 h 47625"/>
                <a:gd name="connsiteX6" fmla="*/ 37681 w 38100"/>
                <a:gd name="connsiteY6" fmla="*/ 22041 h 47625"/>
                <a:gd name="connsiteX7" fmla="*/ 37681 w 38100"/>
                <a:gd name="connsiteY7" fmla="*/ 46806 h 47625"/>
                <a:gd name="connsiteX8" fmla="*/ 32909 w 38100"/>
                <a:gd name="connsiteY8" fmla="*/ 46806 h 47625"/>
                <a:gd name="connsiteX9" fmla="*/ 32909 w 38100"/>
                <a:gd name="connsiteY9" fmla="*/ 23260 h 47625"/>
                <a:gd name="connsiteX10" fmla="*/ 23708 w 38100"/>
                <a:gd name="connsiteY10" fmla="*/ 11249 h 47625"/>
                <a:gd name="connsiteX11" fmla="*/ 12230 w 38100"/>
                <a:gd name="connsiteY11" fmla="*/ 25384 h 47625"/>
                <a:gd name="connsiteX12" fmla="*/ 12230 w 38100"/>
                <a:gd name="connsiteY12" fmla="*/ 46806 h 47625"/>
                <a:gd name="connsiteX13" fmla="*/ 7439 w 38100"/>
                <a:gd name="connsiteY13" fmla="*/ 46806 h 47625"/>
                <a:gd name="connsiteX14" fmla="*/ 7439 w 38100"/>
                <a:gd name="connsiteY14" fmla="*/ 171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7439" y="17174"/>
                  </a:moveTo>
                  <a:cubicBezTo>
                    <a:pt x="7439" y="14202"/>
                    <a:pt x="7439" y="11173"/>
                    <a:pt x="7144" y="8049"/>
                  </a:cubicBezTo>
                  <a:lnTo>
                    <a:pt x="11773" y="8049"/>
                  </a:lnTo>
                  <a:lnTo>
                    <a:pt x="11773" y="14973"/>
                  </a:lnTo>
                  <a:lnTo>
                    <a:pt x="11925" y="14973"/>
                  </a:lnTo>
                  <a:cubicBezTo>
                    <a:pt x="13525" y="11478"/>
                    <a:pt x="16411" y="7144"/>
                    <a:pt x="24460" y="7144"/>
                  </a:cubicBezTo>
                  <a:cubicBezTo>
                    <a:pt x="34042" y="7144"/>
                    <a:pt x="37681" y="13535"/>
                    <a:pt x="37681" y="22041"/>
                  </a:cubicBezTo>
                  <a:lnTo>
                    <a:pt x="37681" y="46806"/>
                  </a:lnTo>
                  <a:lnTo>
                    <a:pt x="32909" y="46806"/>
                  </a:lnTo>
                  <a:lnTo>
                    <a:pt x="32909" y="23260"/>
                  </a:lnTo>
                  <a:cubicBezTo>
                    <a:pt x="32909" y="15964"/>
                    <a:pt x="30328" y="11249"/>
                    <a:pt x="23708" y="11249"/>
                  </a:cubicBezTo>
                  <a:cubicBezTo>
                    <a:pt x="14973" y="11249"/>
                    <a:pt x="12230" y="18917"/>
                    <a:pt x="12230" y="25384"/>
                  </a:cubicBezTo>
                  <a:lnTo>
                    <a:pt x="12230" y="46806"/>
                  </a:lnTo>
                  <a:lnTo>
                    <a:pt x="7439" y="46806"/>
                  </a:lnTo>
                  <a:lnTo>
                    <a:pt x="7439" y="171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9" name="Freeform: Shape 258">
              <a:extLst>
                <a:ext uri="{FF2B5EF4-FFF2-40B4-BE49-F238E27FC236}">
                  <a16:creationId xmlns:a16="http://schemas.microsoft.com/office/drawing/2014/main" id="{12AAC365-B269-4505-9B31-37D446D0FFE5}"/>
                </a:ext>
              </a:extLst>
            </p:cNvPr>
            <p:cNvSpPr/>
            <p:nvPr/>
          </p:nvSpPr>
          <p:spPr>
            <a:xfrm>
              <a:off x="8534878" y="1294272"/>
              <a:ext cx="38100" cy="47625"/>
            </a:xfrm>
            <a:custGeom>
              <a:avLst/>
              <a:gdLst>
                <a:gd name="connsiteX0" fmla="*/ 7611 w 38100"/>
                <a:gd name="connsiteY0" fmla="*/ 41196 h 47625"/>
                <a:gd name="connsiteX1" fmla="*/ 17726 w 38100"/>
                <a:gd name="connsiteY1" fmla="*/ 43625 h 47625"/>
                <a:gd name="connsiteX2" fmla="*/ 26308 w 38100"/>
                <a:gd name="connsiteY2" fmla="*/ 36709 h 47625"/>
                <a:gd name="connsiteX3" fmla="*/ 7687 w 38100"/>
                <a:gd name="connsiteY3" fmla="*/ 17707 h 47625"/>
                <a:gd name="connsiteX4" fmla="*/ 20298 w 38100"/>
                <a:gd name="connsiteY4" fmla="*/ 7144 h 47625"/>
                <a:gd name="connsiteX5" fmla="*/ 29870 w 38100"/>
                <a:gd name="connsiteY5" fmla="*/ 8896 h 47625"/>
                <a:gd name="connsiteX6" fmla="*/ 29413 w 38100"/>
                <a:gd name="connsiteY6" fmla="*/ 13078 h 47625"/>
                <a:gd name="connsiteX7" fmla="*/ 20841 w 38100"/>
                <a:gd name="connsiteY7" fmla="*/ 11249 h 47625"/>
                <a:gd name="connsiteX8" fmla="*/ 12468 w 38100"/>
                <a:gd name="connsiteY8" fmla="*/ 17707 h 47625"/>
                <a:gd name="connsiteX9" fmla="*/ 31556 w 38100"/>
                <a:gd name="connsiteY9" fmla="*/ 36709 h 47625"/>
                <a:gd name="connsiteX10" fmla="*/ 18031 w 38100"/>
                <a:gd name="connsiteY10" fmla="*/ 47720 h 47625"/>
                <a:gd name="connsiteX11" fmla="*/ 7144 w 38100"/>
                <a:gd name="connsiteY11" fmla="*/ 45901 h 47625"/>
                <a:gd name="connsiteX12" fmla="*/ 7611 w 38100"/>
                <a:gd name="connsiteY12" fmla="*/ 411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7611" y="41196"/>
                  </a:moveTo>
                  <a:cubicBezTo>
                    <a:pt x="10497" y="42643"/>
                    <a:pt x="13992" y="43625"/>
                    <a:pt x="17726" y="43625"/>
                  </a:cubicBezTo>
                  <a:cubicBezTo>
                    <a:pt x="22279" y="43625"/>
                    <a:pt x="26308" y="41110"/>
                    <a:pt x="26308" y="36709"/>
                  </a:cubicBezTo>
                  <a:cubicBezTo>
                    <a:pt x="26308" y="27508"/>
                    <a:pt x="7687" y="28956"/>
                    <a:pt x="7687" y="17707"/>
                  </a:cubicBezTo>
                  <a:cubicBezTo>
                    <a:pt x="7687" y="10030"/>
                    <a:pt x="13907" y="7144"/>
                    <a:pt x="20298" y="7144"/>
                  </a:cubicBezTo>
                  <a:cubicBezTo>
                    <a:pt x="22346" y="7144"/>
                    <a:pt x="26451" y="7601"/>
                    <a:pt x="29870" y="8896"/>
                  </a:cubicBezTo>
                  <a:lnTo>
                    <a:pt x="29413" y="13078"/>
                  </a:lnTo>
                  <a:cubicBezTo>
                    <a:pt x="26899" y="11935"/>
                    <a:pt x="23498" y="11249"/>
                    <a:pt x="20841" y="11249"/>
                  </a:cubicBezTo>
                  <a:cubicBezTo>
                    <a:pt x="15888" y="11249"/>
                    <a:pt x="12468" y="12764"/>
                    <a:pt x="12468" y="17707"/>
                  </a:cubicBezTo>
                  <a:cubicBezTo>
                    <a:pt x="12468" y="24927"/>
                    <a:pt x="31556" y="24013"/>
                    <a:pt x="31556" y="36709"/>
                  </a:cubicBezTo>
                  <a:cubicBezTo>
                    <a:pt x="31556" y="44910"/>
                    <a:pt x="23870" y="47720"/>
                    <a:pt x="18031" y="47720"/>
                  </a:cubicBezTo>
                  <a:cubicBezTo>
                    <a:pt x="14288" y="47720"/>
                    <a:pt x="10573" y="47263"/>
                    <a:pt x="7144" y="45901"/>
                  </a:cubicBezTo>
                  <a:lnTo>
                    <a:pt x="7611" y="411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0" name="Freeform: Shape 259">
              <a:extLst>
                <a:ext uri="{FF2B5EF4-FFF2-40B4-BE49-F238E27FC236}">
                  <a16:creationId xmlns:a16="http://schemas.microsoft.com/office/drawing/2014/main" id="{038AD800-2F27-4742-BCC3-4B1703161C45}"/>
                </a:ext>
              </a:extLst>
            </p:cNvPr>
            <p:cNvSpPr/>
            <p:nvPr/>
          </p:nvSpPr>
          <p:spPr>
            <a:xfrm>
              <a:off x="8570902" y="1294281"/>
              <a:ext cx="38100" cy="47625"/>
            </a:xfrm>
            <a:custGeom>
              <a:avLst/>
              <a:gdLst>
                <a:gd name="connsiteX0" fmla="*/ 35252 w 38100"/>
                <a:gd name="connsiteY0" fmla="*/ 13221 h 47625"/>
                <a:gd name="connsiteX1" fmla="*/ 26984 w 38100"/>
                <a:gd name="connsiteY1" fmla="*/ 11240 h 47625"/>
                <a:gd name="connsiteX2" fmla="*/ 12392 w 38100"/>
                <a:gd name="connsiteY2" fmla="*/ 27422 h 47625"/>
                <a:gd name="connsiteX3" fmla="*/ 26451 w 38100"/>
                <a:gd name="connsiteY3" fmla="*/ 43615 h 47625"/>
                <a:gd name="connsiteX4" fmla="*/ 35195 w 38100"/>
                <a:gd name="connsiteY4" fmla="*/ 41872 h 47625"/>
                <a:gd name="connsiteX5" fmla="*/ 35652 w 38100"/>
                <a:gd name="connsiteY5" fmla="*/ 46358 h 47625"/>
                <a:gd name="connsiteX6" fmla="*/ 25689 w 38100"/>
                <a:gd name="connsiteY6" fmla="*/ 47730 h 47625"/>
                <a:gd name="connsiteX7" fmla="*/ 7144 w 38100"/>
                <a:gd name="connsiteY7" fmla="*/ 27422 h 47625"/>
                <a:gd name="connsiteX8" fmla="*/ 26308 w 38100"/>
                <a:gd name="connsiteY8" fmla="*/ 7144 h 47625"/>
                <a:gd name="connsiteX9" fmla="*/ 35652 w 38100"/>
                <a:gd name="connsiteY9" fmla="*/ 8658 h 47625"/>
                <a:gd name="connsiteX10" fmla="*/ 35252 w 38100"/>
                <a:gd name="connsiteY10" fmla="*/ 132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35252" y="13221"/>
                  </a:moveTo>
                  <a:cubicBezTo>
                    <a:pt x="32671" y="12087"/>
                    <a:pt x="29565" y="11240"/>
                    <a:pt x="26984" y="11240"/>
                  </a:cubicBezTo>
                  <a:cubicBezTo>
                    <a:pt x="17631" y="11240"/>
                    <a:pt x="12392" y="18002"/>
                    <a:pt x="12392" y="27422"/>
                  </a:cubicBezTo>
                  <a:cubicBezTo>
                    <a:pt x="12392" y="36243"/>
                    <a:pt x="17707" y="43615"/>
                    <a:pt x="26451" y="43615"/>
                  </a:cubicBezTo>
                  <a:cubicBezTo>
                    <a:pt x="29480" y="43615"/>
                    <a:pt x="32309" y="42929"/>
                    <a:pt x="35195" y="41872"/>
                  </a:cubicBezTo>
                  <a:lnTo>
                    <a:pt x="35652" y="46358"/>
                  </a:lnTo>
                  <a:cubicBezTo>
                    <a:pt x="32375" y="47492"/>
                    <a:pt x="29337" y="47730"/>
                    <a:pt x="25689" y="47730"/>
                  </a:cubicBezTo>
                  <a:cubicBezTo>
                    <a:pt x="13221" y="47730"/>
                    <a:pt x="7144" y="38224"/>
                    <a:pt x="7144" y="27422"/>
                  </a:cubicBezTo>
                  <a:cubicBezTo>
                    <a:pt x="7144" y="15497"/>
                    <a:pt x="14830" y="7144"/>
                    <a:pt x="26308" y="7144"/>
                  </a:cubicBezTo>
                  <a:cubicBezTo>
                    <a:pt x="30947" y="7144"/>
                    <a:pt x="34280" y="8201"/>
                    <a:pt x="35652" y="8658"/>
                  </a:cubicBezTo>
                  <a:lnTo>
                    <a:pt x="35252" y="132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1" name="Freeform: Shape 260">
              <a:extLst>
                <a:ext uri="{FF2B5EF4-FFF2-40B4-BE49-F238E27FC236}">
                  <a16:creationId xmlns:a16="http://schemas.microsoft.com/office/drawing/2014/main" id="{33B354D1-CC2E-4490-8B87-8AD151192271}"/>
                </a:ext>
              </a:extLst>
            </p:cNvPr>
            <p:cNvSpPr/>
            <p:nvPr/>
          </p:nvSpPr>
          <p:spPr>
            <a:xfrm>
              <a:off x="8613459" y="1276955"/>
              <a:ext cx="38100" cy="66675"/>
            </a:xfrm>
            <a:custGeom>
              <a:avLst/>
              <a:gdLst>
                <a:gd name="connsiteX0" fmla="*/ 7144 w 38100"/>
                <a:gd name="connsiteY0" fmla="*/ 7144 h 66675"/>
                <a:gd name="connsiteX1" fmla="*/ 11935 w 38100"/>
                <a:gd name="connsiteY1" fmla="*/ 7144 h 66675"/>
                <a:gd name="connsiteX2" fmla="*/ 11935 w 38100"/>
                <a:gd name="connsiteY2" fmla="*/ 31918 h 66675"/>
                <a:gd name="connsiteX3" fmla="*/ 12087 w 38100"/>
                <a:gd name="connsiteY3" fmla="*/ 31918 h 66675"/>
                <a:gd name="connsiteX4" fmla="*/ 24175 w 38100"/>
                <a:gd name="connsiteY4" fmla="*/ 24479 h 66675"/>
                <a:gd name="connsiteX5" fmla="*/ 37405 w 38100"/>
                <a:gd name="connsiteY5" fmla="*/ 40958 h 66675"/>
                <a:gd name="connsiteX6" fmla="*/ 37405 w 38100"/>
                <a:gd name="connsiteY6" fmla="*/ 64141 h 66675"/>
                <a:gd name="connsiteX7" fmla="*/ 32623 w 38100"/>
                <a:gd name="connsiteY7" fmla="*/ 64141 h 66675"/>
                <a:gd name="connsiteX8" fmla="*/ 32623 w 38100"/>
                <a:gd name="connsiteY8" fmla="*/ 41043 h 66675"/>
                <a:gd name="connsiteX9" fmla="*/ 23413 w 38100"/>
                <a:gd name="connsiteY9" fmla="*/ 28575 h 66675"/>
                <a:gd name="connsiteX10" fmla="*/ 11944 w 38100"/>
                <a:gd name="connsiteY10" fmla="*/ 43405 h 66675"/>
                <a:gd name="connsiteX11" fmla="*/ 11944 w 38100"/>
                <a:gd name="connsiteY11" fmla="*/ 64141 h 66675"/>
                <a:gd name="connsiteX12" fmla="*/ 7153 w 38100"/>
                <a:gd name="connsiteY12" fmla="*/ 64141 h 66675"/>
                <a:gd name="connsiteX13" fmla="*/ 7153 w 38100"/>
                <a:gd name="connsiteY13"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66675">
                  <a:moveTo>
                    <a:pt x="7144" y="7144"/>
                  </a:moveTo>
                  <a:lnTo>
                    <a:pt x="11935" y="7144"/>
                  </a:lnTo>
                  <a:lnTo>
                    <a:pt x="11935" y="31918"/>
                  </a:lnTo>
                  <a:lnTo>
                    <a:pt x="12087" y="31918"/>
                  </a:lnTo>
                  <a:cubicBezTo>
                    <a:pt x="14145" y="27670"/>
                    <a:pt x="18469" y="24479"/>
                    <a:pt x="24175" y="24479"/>
                  </a:cubicBezTo>
                  <a:cubicBezTo>
                    <a:pt x="34585" y="24479"/>
                    <a:pt x="37405" y="31394"/>
                    <a:pt x="37405" y="40958"/>
                  </a:cubicBezTo>
                  <a:lnTo>
                    <a:pt x="37405" y="64141"/>
                  </a:lnTo>
                  <a:lnTo>
                    <a:pt x="32623" y="64141"/>
                  </a:lnTo>
                  <a:lnTo>
                    <a:pt x="32623" y="41043"/>
                  </a:lnTo>
                  <a:cubicBezTo>
                    <a:pt x="32623" y="34357"/>
                    <a:pt x="31318" y="28575"/>
                    <a:pt x="23413" y="28575"/>
                  </a:cubicBezTo>
                  <a:cubicBezTo>
                    <a:pt x="14907" y="28575"/>
                    <a:pt x="11944" y="36633"/>
                    <a:pt x="11944" y="43405"/>
                  </a:cubicBezTo>
                  <a:lnTo>
                    <a:pt x="11944" y="64141"/>
                  </a:lnTo>
                  <a:lnTo>
                    <a:pt x="7153" y="64141"/>
                  </a:lnTo>
                  <a:lnTo>
                    <a:pt x="7153"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2" name="Freeform: Shape 261">
              <a:extLst>
                <a:ext uri="{FF2B5EF4-FFF2-40B4-BE49-F238E27FC236}">
                  <a16:creationId xmlns:a16="http://schemas.microsoft.com/office/drawing/2014/main" id="{684B2D8A-A12C-4A4A-8941-EE8EE1BFC0FC}"/>
                </a:ext>
              </a:extLst>
            </p:cNvPr>
            <p:cNvSpPr/>
            <p:nvPr/>
          </p:nvSpPr>
          <p:spPr>
            <a:xfrm>
              <a:off x="8658655" y="1294291"/>
              <a:ext cx="38100" cy="47625"/>
            </a:xfrm>
            <a:custGeom>
              <a:avLst/>
              <a:gdLst>
                <a:gd name="connsiteX0" fmla="*/ 32375 w 38100"/>
                <a:gd name="connsiteY0" fmla="*/ 40577 h 47625"/>
                <a:gd name="connsiteX1" fmla="*/ 32242 w 38100"/>
                <a:gd name="connsiteY1" fmla="*/ 40577 h 47625"/>
                <a:gd name="connsiteX2" fmla="*/ 19926 w 38100"/>
                <a:gd name="connsiteY2" fmla="*/ 47720 h 47625"/>
                <a:gd name="connsiteX3" fmla="*/ 7144 w 38100"/>
                <a:gd name="connsiteY3" fmla="*/ 36776 h 47625"/>
                <a:gd name="connsiteX4" fmla="*/ 31013 w 38100"/>
                <a:gd name="connsiteY4" fmla="*/ 23174 h 47625"/>
                <a:gd name="connsiteX5" fmla="*/ 31928 w 38100"/>
                <a:gd name="connsiteY5" fmla="*/ 23174 h 47625"/>
                <a:gd name="connsiteX6" fmla="*/ 31928 w 38100"/>
                <a:gd name="connsiteY6" fmla="*/ 21193 h 47625"/>
                <a:gd name="connsiteX7" fmla="*/ 23108 w 38100"/>
                <a:gd name="connsiteY7" fmla="*/ 11240 h 47625"/>
                <a:gd name="connsiteX8" fmla="*/ 11706 w 38100"/>
                <a:gd name="connsiteY8" fmla="*/ 14430 h 47625"/>
                <a:gd name="connsiteX9" fmla="*/ 11706 w 38100"/>
                <a:gd name="connsiteY9" fmla="*/ 9792 h 47625"/>
                <a:gd name="connsiteX10" fmla="*/ 23108 w 38100"/>
                <a:gd name="connsiteY10" fmla="*/ 7144 h 47625"/>
                <a:gd name="connsiteX11" fmla="*/ 36719 w 38100"/>
                <a:gd name="connsiteY11" fmla="*/ 21574 h 47625"/>
                <a:gd name="connsiteX12" fmla="*/ 36719 w 38100"/>
                <a:gd name="connsiteY12" fmla="*/ 38672 h 47625"/>
                <a:gd name="connsiteX13" fmla="*/ 37100 w 38100"/>
                <a:gd name="connsiteY13" fmla="*/ 46806 h 47625"/>
                <a:gd name="connsiteX14" fmla="*/ 32375 w 38100"/>
                <a:gd name="connsiteY14" fmla="*/ 46806 h 47625"/>
                <a:gd name="connsiteX15" fmla="*/ 32375 w 38100"/>
                <a:gd name="connsiteY15" fmla="*/ 40577 h 47625"/>
                <a:gd name="connsiteX16" fmla="*/ 31928 w 38100"/>
                <a:gd name="connsiteY16" fmla="*/ 27270 h 47625"/>
                <a:gd name="connsiteX17" fmla="*/ 30566 w 38100"/>
                <a:gd name="connsiteY17" fmla="*/ 27270 h 47625"/>
                <a:gd name="connsiteX18" fmla="*/ 12411 w 38100"/>
                <a:gd name="connsiteY18" fmla="*/ 36614 h 47625"/>
                <a:gd name="connsiteX19" fmla="*/ 20450 w 38100"/>
                <a:gd name="connsiteY19" fmla="*/ 43605 h 47625"/>
                <a:gd name="connsiteX20" fmla="*/ 31928 w 38100"/>
                <a:gd name="connsiteY20" fmla="*/ 29623 h 47625"/>
                <a:gd name="connsiteX21" fmla="*/ 31928 w 38100"/>
                <a:gd name="connsiteY21" fmla="*/ 2727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00" h="47625">
                  <a:moveTo>
                    <a:pt x="32375" y="40577"/>
                  </a:moveTo>
                  <a:lnTo>
                    <a:pt x="32242" y="40577"/>
                  </a:lnTo>
                  <a:cubicBezTo>
                    <a:pt x="30108" y="45206"/>
                    <a:pt x="24698" y="47720"/>
                    <a:pt x="19926" y="47720"/>
                  </a:cubicBezTo>
                  <a:cubicBezTo>
                    <a:pt x="8906" y="47720"/>
                    <a:pt x="7144" y="40262"/>
                    <a:pt x="7144" y="36776"/>
                  </a:cubicBezTo>
                  <a:cubicBezTo>
                    <a:pt x="7144" y="23784"/>
                    <a:pt x="20984" y="23174"/>
                    <a:pt x="31013" y="23174"/>
                  </a:cubicBezTo>
                  <a:lnTo>
                    <a:pt x="31928" y="23174"/>
                  </a:lnTo>
                  <a:lnTo>
                    <a:pt x="31928" y="21193"/>
                  </a:lnTo>
                  <a:cubicBezTo>
                    <a:pt x="31928" y="14583"/>
                    <a:pt x="29575" y="11240"/>
                    <a:pt x="23108" y="11240"/>
                  </a:cubicBezTo>
                  <a:cubicBezTo>
                    <a:pt x="19088" y="11240"/>
                    <a:pt x="15297" y="12154"/>
                    <a:pt x="11706" y="14430"/>
                  </a:cubicBezTo>
                  <a:lnTo>
                    <a:pt x="11706" y="9792"/>
                  </a:lnTo>
                  <a:cubicBezTo>
                    <a:pt x="14678" y="8353"/>
                    <a:pt x="19688" y="7144"/>
                    <a:pt x="23108" y="7144"/>
                  </a:cubicBezTo>
                  <a:cubicBezTo>
                    <a:pt x="32699" y="7144"/>
                    <a:pt x="36719" y="11468"/>
                    <a:pt x="36719" y="21574"/>
                  </a:cubicBezTo>
                  <a:lnTo>
                    <a:pt x="36719" y="38672"/>
                  </a:lnTo>
                  <a:cubicBezTo>
                    <a:pt x="36719" y="41786"/>
                    <a:pt x="36719" y="44148"/>
                    <a:pt x="37100" y="46806"/>
                  </a:cubicBezTo>
                  <a:lnTo>
                    <a:pt x="32375" y="46806"/>
                  </a:lnTo>
                  <a:lnTo>
                    <a:pt x="32375" y="40577"/>
                  </a:lnTo>
                  <a:close/>
                  <a:moveTo>
                    <a:pt x="31928" y="27270"/>
                  </a:moveTo>
                  <a:lnTo>
                    <a:pt x="30566" y="27270"/>
                  </a:lnTo>
                  <a:cubicBezTo>
                    <a:pt x="22269" y="27270"/>
                    <a:pt x="12411" y="28108"/>
                    <a:pt x="12411" y="36614"/>
                  </a:cubicBezTo>
                  <a:cubicBezTo>
                    <a:pt x="12411" y="41710"/>
                    <a:pt x="16040" y="43605"/>
                    <a:pt x="20450" y="43605"/>
                  </a:cubicBezTo>
                  <a:cubicBezTo>
                    <a:pt x="31709" y="43605"/>
                    <a:pt x="31928" y="33804"/>
                    <a:pt x="31928" y="29623"/>
                  </a:cubicBezTo>
                  <a:lnTo>
                    <a:pt x="31928" y="272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3" name="Freeform: Shape 262">
              <a:extLst>
                <a:ext uri="{FF2B5EF4-FFF2-40B4-BE49-F238E27FC236}">
                  <a16:creationId xmlns:a16="http://schemas.microsoft.com/office/drawing/2014/main" id="{02917ED7-24C0-437D-899C-FF22C8F3D8A2}"/>
                </a:ext>
              </a:extLst>
            </p:cNvPr>
            <p:cNvSpPr/>
            <p:nvPr/>
          </p:nvSpPr>
          <p:spPr>
            <a:xfrm>
              <a:off x="8701013" y="1276050"/>
              <a:ext cx="28575" cy="66675"/>
            </a:xfrm>
            <a:custGeom>
              <a:avLst/>
              <a:gdLst>
                <a:gd name="connsiteX0" fmla="*/ 14964 w 28575"/>
                <a:gd name="connsiteY0" fmla="*/ 30385 h 66675"/>
                <a:gd name="connsiteX1" fmla="*/ 7144 w 28575"/>
                <a:gd name="connsiteY1" fmla="*/ 30385 h 66675"/>
                <a:gd name="connsiteX2" fmla="*/ 7144 w 28575"/>
                <a:gd name="connsiteY2" fmla="*/ 26289 h 66675"/>
                <a:gd name="connsiteX3" fmla="*/ 14964 w 28575"/>
                <a:gd name="connsiteY3" fmla="*/ 26289 h 66675"/>
                <a:gd name="connsiteX4" fmla="*/ 14964 w 28575"/>
                <a:gd name="connsiteY4" fmla="*/ 23479 h 66675"/>
                <a:gd name="connsiteX5" fmla="*/ 25222 w 28575"/>
                <a:gd name="connsiteY5" fmla="*/ 7144 h 66675"/>
                <a:gd name="connsiteX6" fmla="*/ 29699 w 28575"/>
                <a:gd name="connsiteY6" fmla="*/ 7906 h 66675"/>
                <a:gd name="connsiteX7" fmla="*/ 29404 w 28575"/>
                <a:gd name="connsiteY7" fmla="*/ 12087 h 66675"/>
                <a:gd name="connsiteX8" fmla="*/ 25613 w 28575"/>
                <a:gd name="connsiteY8" fmla="*/ 11249 h 66675"/>
                <a:gd name="connsiteX9" fmla="*/ 19755 w 28575"/>
                <a:gd name="connsiteY9" fmla="*/ 22955 h 66675"/>
                <a:gd name="connsiteX10" fmla="*/ 19755 w 28575"/>
                <a:gd name="connsiteY10" fmla="*/ 26299 h 66675"/>
                <a:gd name="connsiteX11" fmla="*/ 28499 w 28575"/>
                <a:gd name="connsiteY11" fmla="*/ 26299 h 66675"/>
                <a:gd name="connsiteX12" fmla="*/ 28499 w 28575"/>
                <a:gd name="connsiteY12" fmla="*/ 30394 h 66675"/>
                <a:gd name="connsiteX13" fmla="*/ 19755 w 28575"/>
                <a:gd name="connsiteY13" fmla="*/ 30394 h 66675"/>
                <a:gd name="connsiteX14" fmla="*/ 19755 w 28575"/>
                <a:gd name="connsiteY14" fmla="*/ 65046 h 66675"/>
                <a:gd name="connsiteX15" fmla="*/ 14973 w 28575"/>
                <a:gd name="connsiteY15" fmla="*/ 65046 h 66675"/>
                <a:gd name="connsiteX16" fmla="*/ 14973 w 28575"/>
                <a:gd name="connsiteY16" fmla="*/ 3038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66675">
                  <a:moveTo>
                    <a:pt x="14964" y="30385"/>
                  </a:moveTo>
                  <a:lnTo>
                    <a:pt x="7144" y="30385"/>
                  </a:lnTo>
                  <a:lnTo>
                    <a:pt x="7144" y="26289"/>
                  </a:lnTo>
                  <a:lnTo>
                    <a:pt x="14964" y="26289"/>
                  </a:lnTo>
                  <a:lnTo>
                    <a:pt x="14964" y="23479"/>
                  </a:lnTo>
                  <a:cubicBezTo>
                    <a:pt x="14964" y="15354"/>
                    <a:pt x="15259" y="7144"/>
                    <a:pt x="25222" y="7144"/>
                  </a:cubicBezTo>
                  <a:cubicBezTo>
                    <a:pt x="26737" y="7144"/>
                    <a:pt x="28794" y="7372"/>
                    <a:pt x="29699" y="7906"/>
                  </a:cubicBezTo>
                  <a:lnTo>
                    <a:pt x="29404" y="12087"/>
                  </a:lnTo>
                  <a:cubicBezTo>
                    <a:pt x="28413" y="11554"/>
                    <a:pt x="26975" y="11249"/>
                    <a:pt x="25613" y="11249"/>
                  </a:cubicBezTo>
                  <a:cubicBezTo>
                    <a:pt x="19060" y="11249"/>
                    <a:pt x="19755" y="18317"/>
                    <a:pt x="19755" y="22955"/>
                  </a:cubicBezTo>
                  <a:lnTo>
                    <a:pt x="19755" y="26299"/>
                  </a:lnTo>
                  <a:lnTo>
                    <a:pt x="28499" y="26299"/>
                  </a:lnTo>
                  <a:lnTo>
                    <a:pt x="28499" y="30394"/>
                  </a:lnTo>
                  <a:lnTo>
                    <a:pt x="19755" y="30394"/>
                  </a:lnTo>
                  <a:lnTo>
                    <a:pt x="19755" y="65046"/>
                  </a:lnTo>
                  <a:lnTo>
                    <a:pt x="14973" y="65046"/>
                  </a:lnTo>
                  <a:lnTo>
                    <a:pt x="14973" y="3038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4" name="Freeform: Shape 263">
              <a:extLst>
                <a:ext uri="{FF2B5EF4-FFF2-40B4-BE49-F238E27FC236}">
                  <a16:creationId xmlns:a16="http://schemas.microsoft.com/office/drawing/2014/main" id="{E23A01F0-4E00-49AD-B8DD-C4638295676A}"/>
                </a:ext>
              </a:extLst>
            </p:cNvPr>
            <p:cNvSpPr/>
            <p:nvPr/>
          </p:nvSpPr>
          <p:spPr>
            <a:xfrm>
              <a:off x="8732312" y="1284175"/>
              <a:ext cx="28575" cy="57150"/>
            </a:xfrm>
            <a:custGeom>
              <a:avLst/>
              <a:gdLst>
                <a:gd name="connsiteX0" fmla="*/ 28337 w 28575"/>
                <a:gd name="connsiteY0" fmla="*/ 22260 h 57150"/>
                <a:gd name="connsiteX1" fmla="*/ 19517 w 28575"/>
                <a:gd name="connsiteY1" fmla="*/ 22260 h 57150"/>
                <a:gd name="connsiteX2" fmla="*/ 19517 w 28575"/>
                <a:gd name="connsiteY2" fmla="*/ 47349 h 57150"/>
                <a:gd name="connsiteX3" fmla="*/ 24689 w 28575"/>
                <a:gd name="connsiteY3" fmla="*/ 53721 h 57150"/>
                <a:gd name="connsiteX4" fmla="*/ 29099 w 28575"/>
                <a:gd name="connsiteY4" fmla="*/ 52816 h 57150"/>
                <a:gd name="connsiteX5" fmla="*/ 29404 w 28575"/>
                <a:gd name="connsiteY5" fmla="*/ 56759 h 57150"/>
                <a:gd name="connsiteX6" fmla="*/ 23555 w 28575"/>
                <a:gd name="connsiteY6" fmla="*/ 57836 h 57150"/>
                <a:gd name="connsiteX7" fmla="*/ 14745 w 28575"/>
                <a:gd name="connsiteY7" fmla="*/ 44910 h 57150"/>
                <a:gd name="connsiteX8" fmla="*/ 14745 w 28575"/>
                <a:gd name="connsiteY8" fmla="*/ 22260 h 57150"/>
                <a:gd name="connsiteX9" fmla="*/ 7144 w 28575"/>
                <a:gd name="connsiteY9" fmla="*/ 22260 h 57150"/>
                <a:gd name="connsiteX10" fmla="*/ 7144 w 28575"/>
                <a:gd name="connsiteY10" fmla="*/ 18164 h 57150"/>
                <a:gd name="connsiteX11" fmla="*/ 14745 w 28575"/>
                <a:gd name="connsiteY11" fmla="*/ 18164 h 57150"/>
                <a:gd name="connsiteX12" fmla="*/ 14745 w 28575"/>
                <a:gd name="connsiteY12" fmla="*/ 8820 h 57150"/>
                <a:gd name="connsiteX13" fmla="*/ 19517 w 28575"/>
                <a:gd name="connsiteY13" fmla="*/ 7144 h 57150"/>
                <a:gd name="connsiteX14" fmla="*/ 19517 w 28575"/>
                <a:gd name="connsiteY14" fmla="*/ 18164 h 57150"/>
                <a:gd name="connsiteX15" fmla="*/ 28337 w 28575"/>
                <a:gd name="connsiteY15" fmla="*/ 18164 h 57150"/>
                <a:gd name="connsiteX16" fmla="*/ 28337 w 28575"/>
                <a:gd name="connsiteY16" fmla="*/ 2226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57150">
                  <a:moveTo>
                    <a:pt x="28337" y="22260"/>
                  </a:moveTo>
                  <a:lnTo>
                    <a:pt x="19517" y="22260"/>
                  </a:lnTo>
                  <a:lnTo>
                    <a:pt x="19517" y="47349"/>
                  </a:lnTo>
                  <a:cubicBezTo>
                    <a:pt x="19517" y="50844"/>
                    <a:pt x="20822" y="53721"/>
                    <a:pt x="24689" y="53721"/>
                  </a:cubicBezTo>
                  <a:cubicBezTo>
                    <a:pt x="26518" y="53721"/>
                    <a:pt x="27737" y="53340"/>
                    <a:pt x="29099" y="52816"/>
                  </a:cubicBezTo>
                  <a:lnTo>
                    <a:pt x="29404" y="56759"/>
                  </a:lnTo>
                  <a:cubicBezTo>
                    <a:pt x="28280" y="57217"/>
                    <a:pt x="25917" y="57836"/>
                    <a:pt x="23555" y="57836"/>
                  </a:cubicBezTo>
                  <a:cubicBezTo>
                    <a:pt x="15050" y="57836"/>
                    <a:pt x="14745" y="51978"/>
                    <a:pt x="14745" y="44910"/>
                  </a:cubicBezTo>
                  <a:lnTo>
                    <a:pt x="14745" y="22260"/>
                  </a:lnTo>
                  <a:lnTo>
                    <a:pt x="7144" y="22260"/>
                  </a:lnTo>
                  <a:lnTo>
                    <a:pt x="7144" y="18164"/>
                  </a:lnTo>
                  <a:lnTo>
                    <a:pt x="14745" y="18164"/>
                  </a:lnTo>
                  <a:lnTo>
                    <a:pt x="14745" y="8820"/>
                  </a:lnTo>
                  <a:lnTo>
                    <a:pt x="19517" y="7144"/>
                  </a:lnTo>
                  <a:lnTo>
                    <a:pt x="19517" y="18164"/>
                  </a:lnTo>
                  <a:lnTo>
                    <a:pt x="28337" y="18164"/>
                  </a:lnTo>
                  <a:lnTo>
                    <a:pt x="28337" y="22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5" name="Freeform: Shape 264">
              <a:extLst>
                <a:ext uri="{FF2B5EF4-FFF2-40B4-BE49-F238E27FC236}">
                  <a16:creationId xmlns:a16="http://schemas.microsoft.com/office/drawing/2014/main" id="{FED80EE3-1D4E-4FCA-B846-679E56944D69}"/>
                </a:ext>
              </a:extLst>
            </p:cNvPr>
            <p:cNvSpPr/>
            <p:nvPr/>
          </p:nvSpPr>
          <p:spPr>
            <a:xfrm>
              <a:off x="7474669" y="1384816"/>
              <a:ext cx="47625" cy="66675"/>
            </a:xfrm>
            <a:custGeom>
              <a:avLst/>
              <a:gdLst>
                <a:gd name="connsiteX0" fmla="*/ 45758 w 47625"/>
                <a:gd name="connsiteY0" fmla="*/ 13983 h 66675"/>
                <a:gd name="connsiteX1" fmla="*/ 33890 w 47625"/>
                <a:gd name="connsiteY1" fmla="*/ 11706 h 66675"/>
                <a:gd name="connsiteX2" fmla="*/ 12392 w 47625"/>
                <a:gd name="connsiteY2" fmla="*/ 34585 h 66675"/>
                <a:gd name="connsiteX3" fmla="*/ 33890 w 47625"/>
                <a:gd name="connsiteY3" fmla="*/ 57445 h 66675"/>
                <a:gd name="connsiteX4" fmla="*/ 45758 w 47625"/>
                <a:gd name="connsiteY4" fmla="*/ 55169 h 66675"/>
                <a:gd name="connsiteX5" fmla="*/ 46053 w 47625"/>
                <a:gd name="connsiteY5" fmla="*/ 59722 h 66675"/>
                <a:gd name="connsiteX6" fmla="*/ 33890 w 47625"/>
                <a:gd name="connsiteY6" fmla="*/ 62008 h 66675"/>
                <a:gd name="connsiteX7" fmla="*/ 7144 w 47625"/>
                <a:gd name="connsiteY7" fmla="*/ 34585 h 66675"/>
                <a:gd name="connsiteX8" fmla="*/ 33890 w 47625"/>
                <a:gd name="connsiteY8" fmla="*/ 7144 h 66675"/>
                <a:gd name="connsiteX9" fmla="*/ 46053 w 47625"/>
                <a:gd name="connsiteY9" fmla="*/ 9125 h 66675"/>
                <a:gd name="connsiteX10" fmla="*/ 45758 w 47625"/>
                <a:gd name="connsiteY10" fmla="*/ 1398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66675">
                  <a:moveTo>
                    <a:pt x="45758" y="13983"/>
                  </a:moveTo>
                  <a:cubicBezTo>
                    <a:pt x="42405" y="12240"/>
                    <a:pt x="37624" y="11706"/>
                    <a:pt x="33890" y="11706"/>
                  </a:cubicBezTo>
                  <a:cubicBezTo>
                    <a:pt x="20136" y="11706"/>
                    <a:pt x="12392" y="21422"/>
                    <a:pt x="12392" y="34585"/>
                  </a:cubicBezTo>
                  <a:cubicBezTo>
                    <a:pt x="12392" y="47949"/>
                    <a:pt x="19917" y="57445"/>
                    <a:pt x="33890" y="57445"/>
                  </a:cubicBezTo>
                  <a:cubicBezTo>
                    <a:pt x="37386" y="57445"/>
                    <a:pt x="42710" y="56988"/>
                    <a:pt x="45758" y="55169"/>
                  </a:cubicBezTo>
                  <a:lnTo>
                    <a:pt x="46053" y="59722"/>
                  </a:lnTo>
                  <a:cubicBezTo>
                    <a:pt x="43167" y="61474"/>
                    <a:pt x="37252" y="62008"/>
                    <a:pt x="33890" y="62008"/>
                  </a:cubicBezTo>
                  <a:cubicBezTo>
                    <a:pt x="17174" y="62008"/>
                    <a:pt x="7144" y="50987"/>
                    <a:pt x="7144" y="34585"/>
                  </a:cubicBezTo>
                  <a:cubicBezTo>
                    <a:pt x="7144" y="18469"/>
                    <a:pt x="17478" y="7144"/>
                    <a:pt x="33890" y="7144"/>
                  </a:cubicBezTo>
                  <a:cubicBezTo>
                    <a:pt x="37014" y="7144"/>
                    <a:pt x="43320" y="7687"/>
                    <a:pt x="46053" y="9125"/>
                  </a:cubicBezTo>
                  <a:lnTo>
                    <a:pt x="45758" y="139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6" name="Freeform: Shape 265">
              <a:extLst>
                <a:ext uri="{FF2B5EF4-FFF2-40B4-BE49-F238E27FC236}">
                  <a16:creationId xmlns:a16="http://schemas.microsoft.com/office/drawing/2014/main" id="{5AE32E9D-2E7F-46F7-9FEC-2C2B9C46B9C7}"/>
                </a:ext>
              </a:extLst>
            </p:cNvPr>
            <p:cNvSpPr/>
            <p:nvPr/>
          </p:nvSpPr>
          <p:spPr>
            <a:xfrm>
              <a:off x="7530000" y="1399104"/>
              <a:ext cx="47625" cy="47625"/>
            </a:xfrm>
            <a:custGeom>
              <a:avLst/>
              <a:gdLst>
                <a:gd name="connsiteX0" fmla="*/ 25232 w 47625"/>
                <a:gd name="connsiteY0" fmla="*/ 7144 h 47625"/>
                <a:gd name="connsiteX1" fmla="*/ 43310 w 47625"/>
                <a:gd name="connsiteY1" fmla="*/ 27432 h 47625"/>
                <a:gd name="connsiteX2" fmla="*/ 25232 w 47625"/>
                <a:gd name="connsiteY2" fmla="*/ 47720 h 47625"/>
                <a:gd name="connsiteX3" fmla="*/ 7144 w 47625"/>
                <a:gd name="connsiteY3" fmla="*/ 27432 h 47625"/>
                <a:gd name="connsiteX4" fmla="*/ 25232 w 47625"/>
                <a:gd name="connsiteY4" fmla="*/ 7144 h 47625"/>
                <a:gd name="connsiteX5" fmla="*/ 25232 w 47625"/>
                <a:gd name="connsiteY5" fmla="*/ 43634 h 47625"/>
                <a:gd name="connsiteX6" fmla="*/ 38071 w 47625"/>
                <a:gd name="connsiteY6" fmla="*/ 27442 h 47625"/>
                <a:gd name="connsiteX7" fmla="*/ 25232 w 47625"/>
                <a:gd name="connsiteY7" fmla="*/ 11259 h 47625"/>
                <a:gd name="connsiteX8" fmla="*/ 12392 w 47625"/>
                <a:gd name="connsiteY8" fmla="*/ 27442 h 47625"/>
                <a:gd name="connsiteX9" fmla="*/ 25232 w 47625"/>
                <a:gd name="connsiteY9" fmla="*/ 436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 h="47625">
                  <a:moveTo>
                    <a:pt x="25232" y="7144"/>
                  </a:moveTo>
                  <a:cubicBezTo>
                    <a:pt x="37767" y="7144"/>
                    <a:pt x="43310" y="16869"/>
                    <a:pt x="43310" y="27432"/>
                  </a:cubicBezTo>
                  <a:cubicBezTo>
                    <a:pt x="43310" y="37995"/>
                    <a:pt x="37767" y="47720"/>
                    <a:pt x="25232" y="47720"/>
                  </a:cubicBezTo>
                  <a:cubicBezTo>
                    <a:pt x="12697" y="47720"/>
                    <a:pt x="7144" y="37995"/>
                    <a:pt x="7144" y="27432"/>
                  </a:cubicBezTo>
                  <a:cubicBezTo>
                    <a:pt x="7144" y="16869"/>
                    <a:pt x="12697" y="7144"/>
                    <a:pt x="25232" y="7144"/>
                  </a:cubicBezTo>
                  <a:moveTo>
                    <a:pt x="25232" y="43634"/>
                  </a:moveTo>
                  <a:cubicBezTo>
                    <a:pt x="33595" y="43634"/>
                    <a:pt x="38071" y="36405"/>
                    <a:pt x="38071" y="27442"/>
                  </a:cubicBezTo>
                  <a:cubicBezTo>
                    <a:pt x="38071" y="18478"/>
                    <a:pt x="33595" y="11259"/>
                    <a:pt x="25232" y="11259"/>
                  </a:cubicBezTo>
                  <a:cubicBezTo>
                    <a:pt x="16878" y="11259"/>
                    <a:pt x="12392" y="18478"/>
                    <a:pt x="12392" y="27442"/>
                  </a:cubicBezTo>
                  <a:cubicBezTo>
                    <a:pt x="12392" y="36405"/>
                    <a:pt x="16878" y="43634"/>
                    <a:pt x="25232" y="43634"/>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7" name="Freeform: Shape 266">
              <a:extLst>
                <a:ext uri="{FF2B5EF4-FFF2-40B4-BE49-F238E27FC236}">
                  <a16:creationId xmlns:a16="http://schemas.microsoft.com/office/drawing/2014/main" id="{71E50974-811B-40CA-BDAF-E8B5A37776EA}"/>
                </a:ext>
              </a:extLst>
            </p:cNvPr>
            <p:cNvSpPr/>
            <p:nvPr/>
          </p:nvSpPr>
          <p:spPr>
            <a:xfrm>
              <a:off x="7580835" y="1399104"/>
              <a:ext cx="38100" cy="47625"/>
            </a:xfrm>
            <a:custGeom>
              <a:avLst/>
              <a:gdLst>
                <a:gd name="connsiteX0" fmla="*/ 7449 w 38100"/>
                <a:gd name="connsiteY0" fmla="*/ 17174 h 47625"/>
                <a:gd name="connsiteX1" fmla="*/ 7144 w 38100"/>
                <a:gd name="connsiteY1" fmla="*/ 8049 h 47625"/>
                <a:gd name="connsiteX2" fmla="*/ 11782 w 38100"/>
                <a:gd name="connsiteY2" fmla="*/ 8049 h 47625"/>
                <a:gd name="connsiteX3" fmla="*/ 11782 w 38100"/>
                <a:gd name="connsiteY3" fmla="*/ 14973 h 47625"/>
                <a:gd name="connsiteX4" fmla="*/ 11935 w 38100"/>
                <a:gd name="connsiteY4" fmla="*/ 14973 h 47625"/>
                <a:gd name="connsiteX5" fmla="*/ 24479 w 38100"/>
                <a:gd name="connsiteY5" fmla="*/ 7144 h 47625"/>
                <a:gd name="connsiteX6" fmla="*/ 37690 w 38100"/>
                <a:gd name="connsiteY6" fmla="*/ 22041 h 47625"/>
                <a:gd name="connsiteX7" fmla="*/ 37690 w 38100"/>
                <a:gd name="connsiteY7" fmla="*/ 46815 h 47625"/>
                <a:gd name="connsiteX8" fmla="*/ 32909 w 38100"/>
                <a:gd name="connsiteY8" fmla="*/ 46815 h 47625"/>
                <a:gd name="connsiteX9" fmla="*/ 32909 w 38100"/>
                <a:gd name="connsiteY9" fmla="*/ 23260 h 47625"/>
                <a:gd name="connsiteX10" fmla="*/ 23717 w 38100"/>
                <a:gd name="connsiteY10" fmla="*/ 11259 h 47625"/>
                <a:gd name="connsiteX11" fmla="*/ 12240 w 38100"/>
                <a:gd name="connsiteY11" fmla="*/ 25384 h 47625"/>
                <a:gd name="connsiteX12" fmla="*/ 12240 w 38100"/>
                <a:gd name="connsiteY12" fmla="*/ 46815 h 47625"/>
                <a:gd name="connsiteX13" fmla="*/ 7449 w 38100"/>
                <a:gd name="connsiteY13" fmla="*/ 46815 h 47625"/>
                <a:gd name="connsiteX14" fmla="*/ 7449 w 38100"/>
                <a:gd name="connsiteY14" fmla="*/ 171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7449" y="17174"/>
                  </a:moveTo>
                  <a:cubicBezTo>
                    <a:pt x="7449" y="14202"/>
                    <a:pt x="7449" y="11173"/>
                    <a:pt x="7144" y="8049"/>
                  </a:cubicBezTo>
                  <a:lnTo>
                    <a:pt x="11782" y="8049"/>
                  </a:lnTo>
                  <a:lnTo>
                    <a:pt x="11782" y="14973"/>
                  </a:lnTo>
                  <a:lnTo>
                    <a:pt x="11935" y="14973"/>
                  </a:lnTo>
                  <a:cubicBezTo>
                    <a:pt x="13526" y="11478"/>
                    <a:pt x="16412" y="7144"/>
                    <a:pt x="24479" y="7144"/>
                  </a:cubicBezTo>
                  <a:cubicBezTo>
                    <a:pt x="34042" y="7144"/>
                    <a:pt x="37690" y="13526"/>
                    <a:pt x="37690" y="22041"/>
                  </a:cubicBezTo>
                  <a:lnTo>
                    <a:pt x="37690" y="46815"/>
                  </a:lnTo>
                  <a:lnTo>
                    <a:pt x="32909" y="46815"/>
                  </a:lnTo>
                  <a:lnTo>
                    <a:pt x="32909" y="23260"/>
                  </a:lnTo>
                  <a:cubicBezTo>
                    <a:pt x="32909" y="15973"/>
                    <a:pt x="30328" y="11259"/>
                    <a:pt x="23717" y="11259"/>
                  </a:cubicBezTo>
                  <a:cubicBezTo>
                    <a:pt x="14983" y="11259"/>
                    <a:pt x="12240" y="18926"/>
                    <a:pt x="12240" y="25384"/>
                  </a:cubicBezTo>
                  <a:lnTo>
                    <a:pt x="12240" y="46815"/>
                  </a:lnTo>
                  <a:lnTo>
                    <a:pt x="7449" y="46815"/>
                  </a:lnTo>
                  <a:lnTo>
                    <a:pt x="7449" y="171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8" name="Freeform: Shape 267">
              <a:extLst>
                <a:ext uri="{FF2B5EF4-FFF2-40B4-BE49-F238E27FC236}">
                  <a16:creationId xmlns:a16="http://schemas.microsoft.com/office/drawing/2014/main" id="{33C736AF-546A-4621-B425-BDDD020C24D5}"/>
                </a:ext>
              </a:extLst>
            </p:cNvPr>
            <p:cNvSpPr/>
            <p:nvPr/>
          </p:nvSpPr>
          <p:spPr>
            <a:xfrm>
              <a:off x="7624764" y="1380863"/>
              <a:ext cx="28575" cy="66675"/>
            </a:xfrm>
            <a:custGeom>
              <a:avLst/>
              <a:gdLst>
                <a:gd name="connsiteX0" fmla="*/ 14973 w 28575"/>
                <a:gd name="connsiteY0" fmla="*/ 30394 h 66675"/>
                <a:gd name="connsiteX1" fmla="*/ 7144 w 28575"/>
                <a:gd name="connsiteY1" fmla="*/ 30394 h 66675"/>
                <a:gd name="connsiteX2" fmla="*/ 7144 w 28575"/>
                <a:gd name="connsiteY2" fmla="*/ 26299 h 66675"/>
                <a:gd name="connsiteX3" fmla="*/ 14973 w 28575"/>
                <a:gd name="connsiteY3" fmla="*/ 26299 h 66675"/>
                <a:gd name="connsiteX4" fmla="*/ 14973 w 28575"/>
                <a:gd name="connsiteY4" fmla="*/ 23479 h 66675"/>
                <a:gd name="connsiteX5" fmla="*/ 25232 w 28575"/>
                <a:gd name="connsiteY5" fmla="*/ 7144 h 66675"/>
                <a:gd name="connsiteX6" fmla="*/ 29718 w 28575"/>
                <a:gd name="connsiteY6" fmla="*/ 7906 h 66675"/>
                <a:gd name="connsiteX7" fmla="*/ 29413 w 28575"/>
                <a:gd name="connsiteY7" fmla="*/ 12087 h 66675"/>
                <a:gd name="connsiteX8" fmla="*/ 25613 w 28575"/>
                <a:gd name="connsiteY8" fmla="*/ 11249 h 66675"/>
                <a:gd name="connsiteX9" fmla="*/ 19764 w 28575"/>
                <a:gd name="connsiteY9" fmla="*/ 22955 h 66675"/>
                <a:gd name="connsiteX10" fmla="*/ 19764 w 28575"/>
                <a:gd name="connsiteY10" fmla="*/ 26299 h 66675"/>
                <a:gd name="connsiteX11" fmla="*/ 28499 w 28575"/>
                <a:gd name="connsiteY11" fmla="*/ 26299 h 66675"/>
                <a:gd name="connsiteX12" fmla="*/ 28499 w 28575"/>
                <a:gd name="connsiteY12" fmla="*/ 30394 h 66675"/>
                <a:gd name="connsiteX13" fmla="*/ 19764 w 28575"/>
                <a:gd name="connsiteY13" fmla="*/ 30394 h 66675"/>
                <a:gd name="connsiteX14" fmla="*/ 19764 w 28575"/>
                <a:gd name="connsiteY14" fmla="*/ 65056 h 66675"/>
                <a:gd name="connsiteX15" fmla="*/ 14983 w 28575"/>
                <a:gd name="connsiteY15" fmla="*/ 65056 h 66675"/>
                <a:gd name="connsiteX16" fmla="*/ 14983 w 28575"/>
                <a:gd name="connsiteY16" fmla="*/ 3039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66675">
                  <a:moveTo>
                    <a:pt x="14973" y="30394"/>
                  </a:moveTo>
                  <a:lnTo>
                    <a:pt x="7144" y="30394"/>
                  </a:lnTo>
                  <a:lnTo>
                    <a:pt x="7144" y="26299"/>
                  </a:lnTo>
                  <a:lnTo>
                    <a:pt x="14973" y="26299"/>
                  </a:lnTo>
                  <a:lnTo>
                    <a:pt x="14973" y="23479"/>
                  </a:lnTo>
                  <a:cubicBezTo>
                    <a:pt x="14973" y="15354"/>
                    <a:pt x="15278" y="7144"/>
                    <a:pt x="25232" y="7144"/>
                  </a:cubicBezTo>
                  <a:cubicBezTo>
                    <a:pt x="26756" y="7144"/>
                    <a:pt x="28804" y="7382"/>
                    <a:pt x="29718" y="7906"/>
                  </a:cubicBezTo>
                  <a:lnTo>
                    <a:pt x="29413" y="12087"/>
                  </a:lnTo>
                  <a:cubicBezTo>
                    <a:pt x="28423" y="11554"/>
                    <a:pt x="26984" y="11249"/>
                    <a:pt x="25613" y="11249"/>
                  </a:cubicBezTo>
                  <a:cubicBezTo>
                    <a:pt x="19079" y="11249"/>
                    <a:pt x="19764" y="18317"/>
                    <a:pt x="19764" y="22955"/>
                  </a:cubicBezTo>
                  <a:lnTo>
                    <a:pt x="19764" y="26299"/>
                  </a:lnTo>
                  <a:lnTo>
                    <a:pt x="28499" y="26299"/>
                  </a:lnTo>
                  <a:lnTo>
                    <a:pt x="28499" y="30394"/>
                  </a:lnTo>
                  <a:lnTo>
                    <a:pt x="19764" y="30394"/>
                  </a:lnTo>
                  <a:lnTo>
                    <a:pt x="19764" y="65056"/>
                  </a:lnTo>
                  <a:lnTo>
                    <a:pt x="14983" y="65056"/>
                  </a:lnTo>
                  <a:lnTo>
                    <a:pt x="14983" y="30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69" name="Freeform: Shape 268">
              <a:extLst>
                <a:ext uri="{FF2B5EF4-FFF2-40B4-BE49-F238E27FC236}">
                  <a16:creationId xmlns:a16="http://schemas.microsoft.com/office/drawing/2014/main" id="{EAB451BC-6D55-4B35-89DA-D74B4555093B}"/>
                </a:ext>
              </a:extLst>
            </p:cNvPr>
            <p:cNvSpPr/>
            <p:nvPr/>
          </p:nvSpPr>
          <p:spPr>
            <a:xfrm>
              <a:off x="7657664" y="1385045"/>
              <a:ext cx="38100" cy="66675"/>
            </a:xfrm>
            <a:custGeom>
              <a:avLst/>
              <a:gdLst>
                <a:gd name="connsiteX0" fmla="*/ 36024 w 38100"/>
                <a:gd name="connsiteY0" fmla="*/ 59655 h 66675"/>
                <a:gd name="connsiteX1" fmla="*/ 24775 w 38100"/>
                <a:gd name="connsiteY1" fmla="*/ 61789 h 66675"/>
                <a:gd name="connsiteX2" fmla="*/ 7144 w 38100"/>
                <a:gd name="connsiteY2" fmla="*/ 41500 h 66675"/>
                <a:gd name="connsiteX3" fmla="*/ 23470 w 38100"/>
                <a:gd name="connsiteY3" fmla="*/ 21203 h 66675"/>
                <a:gd name="connsiteX4" fmla="*/ 38910 w 38100"/>
                <a:gd name="connsiteY4" fmla="*/ 40434 h 66675"/>
                <a:gd name="connsiteX5" fmla="*/ 38910 w 38100"/>
                <a:gd name="connsiteY5" fmla="*/ 42863 h 66675"/>
                <a:gd name="connsiteX6" fmla="*/ 12373 w 38100"/>
                <a:gd name="connsiteY6" fmla="*/ 42863 h 66675"/>
                <a:gd name="connsiteX7" fmla="*/ 25146 w 38100"/>
                <a:gd name="connsiteY7" fmla="*/ 57683 h 66675"/>
                <a:gd name="connsiteX8" fmla="*/ 36014 w 38100"/>
                <a:gd name="connsiteY8" fmla="*/ 54797 h 66675"/>
                <a:gd name="connsiteX9" fmla="*/ 36014 w 38100"/>
                <a:gd name="connsiteY9" fmla="*/ 59655 h 66675"/>
                <a:gd name="connsiteX10" fmla="*/ 33680 w 38100"/>
                <a:gd name="connsiteY10" fmla="*/ 38767 h 66675"/>
                <a:gd name="connsiteX11" fmla="*/ 23793 w 38100"/>
                <a:gd name="connsiteY11" fmla="*/ 25308 h 66675"/>
                <a:gd name="connsiteX12" fmla="*/ 12392 w 38100"/>
                <a:gd name="connsiteY12" fmla="*/ 38767 h 66675"/>
                <a:gd name="connsiteX13" fmla="*/ 33680 w 38100"/>
                <a:gd name="connsiteY13" fmla="*/ 38767 h 66675"/>
                <a:gd name="connsiteX14" fmla="*/ 25689 w 38100"/>
                <a:gd name="connsiteY14" fmla="*/ 7144 h 66675"/>
                <a:gd name="connsiteX15" fmla="*/ 31699 w 38100"/>
                <a:gd name="connsiteY15" fmla="*/ 7144 h 66675"/>
                <a:gd name="connsiteX16" fmla="*/ 22117 w 38100"/>
                <a:gd name="connsiteY16" fmla="*/ 18088 h 66675"/>
                <a:gd name="connsiteX17" fmla="*/ 18621 w 38100"/>
                <a:gd name="connsiteY17" fmla="*/ 18088 h 66675"/>
                <a:gd name="connsiteX18" fmla="*/ 25689 w 38100"/>
                <a:gd name="connsiteY18"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0" h="66675">
                  <a:moveTo>
                    <a:pt x="36024" y="59655"/>
                  </a:moveTo>
                  <a:cubicBezTo>
                    <a:pt x="32680" y="61027"/>
                    <a:pt x="28356" y="61789"/>
                    <a:pt x="24775" y="61789"/>
                  </a:cubicBezTo>
                  <a:cubicBezTo>
                    <a:pt x="11925" y="61789"/>
                    <a:pt x="7144" y="53130"/>
                    <a:pt x="7144" y="41500"/>
                  </a:cubicBezTo>
                  <a:cubicBezTo>
                    <a:pt x="7144" y="29642"/>
                    <a:pt x="13668" y="21203"/>
                    <a:pt x="23470" y="21203"/>
                  </a:cubicBezTo>
                  <a:cubicBezTo>
                    <a:pt x="34414" y="21203"/>
                    <a:pt x="38910" y="30023"/>
                    <a:pt x="38910" y="40434"/>
                  </a:cubicBezTo>
                  <a:lnTo>
                    <a:pt x="38910" y="42863"/>
                  </a:lnTo>
                  <a:lnTo>
                    <a:pt x="12373" y="42863"/>
                  </a:lnTo>
                  <a:cubicBezTo>
                    <a:pt x="12373" y="51064"/>
                    <a:pt x="16783" y="57683"/>
                    <a:pt x="25146" y="57683"/>
                  </a:cubicBezTo>
                  <a:cubicBezTo>
                    <a:pt x="28642" y="57683"/>
                    <a:pt x="33728" y="56255"/>
                    <a:pt x="36014" y="54797"/>
                  </a:cubicBezTo>
                  <a:lnTo>
                    <a:pt x="36014" y="59655"/>
                  </a:lnTo>
                  <a:close/>
                  <a:moveTo>
                    <a:pt x="33680" y="38767"/>
                  </a:moveTo>
                  <a:cubicBezTo>
                    <a:pt x="33680" y="32004"/>
                    <a:pt x="30937" y="25308"/>
                    <a:pt x="23793" y="25308"/>
                  </a:cubicBezTo>
                  <a:cubicBezTo>
                    <a:pt x="16726" y="25308"/>
                    <a:pt x="12392" y="32375"/>
                    <a:pt x="12392" y="38767"/>
                  </a:cubicBezTo>
                  <a:lnTo>
                    <a:pt x="33680" y="38767"/>
                  </a:lnTo>
                  <a:close/>
                  <a:moveTo>
                    <a:pt x="25689" y="7144"/>
                  </a:moveTo>
                  <a:lnTo>
                    <a:pt x="31699" y="7144"/>
                  </a:lnTo>
                  <a:lnTo>
                    <a:pt x="22117" y="18088"/>
                  </a:lnTo>
                  <a:lnTo>
                    <a:pt x="18621" y="18088"/>
                  </a:lnTo>
                  <a:lnTo>
                    <a:pt x="2568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0" name="Freeform: Shape 269">
              <a:extLst>
                <a:ext uri="{FF2B5EF4-FFF2-40B4-BE49-F238E27FC236}">
                  <a16:creationId xmlns:a16="http://schemas.microsoft.com/office/drawing/2014/main" id="{86EA570B-1F01-41DE-A30F-9FA1A1283CE4}"/>
                </a:ext>
              </a:extLst>
            </p:cNvPr>
            <p:cNvSpPr/>
            <p:nvPr/>
          </p:nvSpPr>
          <p:spPr>
            <a:xfrm>
              <a:off x="7702193" y="1381787"/>
              <a:ext cx="38100" cy="66675"/>
            </a:xfrm>
            <a:custGeom>
              <a:avLst/>
              <a:gdLst>
                <a:gd name="connsiteX0" fmla="*/ 40138 w 38100"/>
                <a:gd name="connsiteY0" fmla="*/ 64132 h 66675"/>
                <a:gd name="connsiteX1" fmla="*/ 35347 w 38100"/>
                <a:gd name="connsiteY1" fmla="*/ 64132 h 66675"/>
                <a:gd name="connsiteX2" fmla="*/ 35347 w 38100"/>
                <a:gd name="connsiteY2" fmla="*/ 57979 h 66675"/>
                <a:gd name="connsiteX3" fmla="*/ 35195 w 38100"/>
                <a:gd name="connsiteY3" fmla="*/ 57979 h 66675"/>
                <a:gd name="connsiteX4" fmla="*/ 23108 w 38100"/>
                <a:gd name="connsiteY4" fmla="*/ 65046 h 66675"/>
                <a:gd name="connsiteX5" fmla="*/ 7144 w 38100"/>
                <a:gd name="connsiteY5" fmla="*/ 44758 h 66675"/>
                <a:gd name="connsiteX6" fmla="*/ 23108 w 38100"/>
                <a:gd name="connsiteY6" fmla="*/ 24470 h 66675"/>
                <a:gd name="connsiteX7" fmla="*/ 35195 w 38100"/>
                <a:gd name="connsiteY7" fmla="*/ 31918 h 66675"/>
                <a:gd name="connsiteX8" fmla="*/ 35347 w 38100"/>
                <a:gd name="connsiteY8" fmla="*/ 31918 h 66675"/>
                <a:gd name="connsiteX9" fmla="*/ 35347 w 38100"/>
                <a:gd name="connsiteY9" fmla="*/ 7144 h 66675"/>
                <a:gd name="connsiteX10" fmla="*/ 40138 w 38100"/>
                <a:gd name="connsiteY10" fmla="*/ 7144 h 66675"/>
                <a:gd name="connsiteX11" fmla="*/ 40138 w 38100"/>
                <a:gd name="connsiteY11" fmla="*/ 64132 h 66675"/>
                <a:gd name="connsiteX12" fmla="*/ 23870 w 38100"/>
                <a:gd name="connsiteY12" fmla="*/ 60950 h 66675"/>
                <a:gd name="connsiteX13" fmla="*/ 35347 w 38100"/>
                <a:gd name="connsiteY13" fmla="*/ 44758 h 66675"/>
                <a:gd name="connsiteX14" fmla="*/ 23870 w 38100"/>
                <a:gd name="connsiteY14" fmla="*/ 28575 h 66675"/>
                <a:gd name="connsiteX15" fmla="*/ 12392 w 38100"/>
                <a:gd name="connsiteY15" fmla="*/ 44758 h 66675"/>
                <a:gd name="connsiteX16" fmla="*/ 23870 w 38100"/>
                <a:gd name="connsiteY16" fmla="*/ 609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00" h="66675">
                  <a:moveTo>
                    <a:pt x="40138" y="64132"/>
                  </a:moveTo>
                  <a:lnTo>
                    <a:pt x="35347" y="64132"/>
                  </a:lnTo>
                  <a:lnTo>
                    <a:pt x="35347" y="57979"/>
                  </a:lnTo>
                  <a:lnTo>
                    <a:pt x="35195" y="57979"/>
                  </a:lnTo>
                  <a:cubicBezTo>
                    <a:pt x="32614" y="62922"/>
                    <a:pt x="28651" y="65046"/>
                    <a:pt x="23108" y="65046"/>
                  </a:cubicBezTo>
                  <a:cubicBezTo>
                    <a:pt x="12459" y="65046"/>
                    <a:pt x="7144" y="56236"/>
                    <a:pt x="7144" y="44758"/>
                  </a:cubicBezTo>
                  <a:cubicBezTo>
                    <a:pt x="7144" y="32976"/>
                    <a:pt x="11706" y="24470"/>
                    <a:pt x="23108" y="24470"/>
                  </a:cubicBezTo>
                  <a:cubicBezTo>
                    <a:pt x="30709" y="24470"/>
                    <a:pt x="34509" y="30023"/>
                    <a:pt x="35195" y="31918"/>
                  </a:cubicBezTo>
                  <a:lnTo>
                    <a:pt x="35347" y="31918"/>
                  </a:lnTo>
                  <a:lnTo>
                    <a:pt x="35347" y="7144"/>
                  </a:lnTo>
                  <a:lnTo>
                    <a:pt x="40138" y="7144"/>
                  </a:lnTo>
                  <a:lnTo>
                    <a:pt x="40138" y="64132"/>
                  </a:lnTo>
                  <a:close/>
                  <a:moveTo>
                    <a:pt x="23870" y="60950"/>
                  </a:moveTo>
                  <a:cubicBezTo>
                    <a:pt x="32385" y="60950"/>
                    <a:pt x="35347" y="51826"/>
                    <a:pt x="35347" y="44758"/>
                  </a:cubicBezTo>
                  <a:cubicBezTo>
                    <a:pt x="35347" y="37700"/>
                    <a:pt x="32375" y="28575"/>
                    <a:pt x="23870" y="28575"/>
                  </a:cubicBezTo>
                  <a:cubicBezTo>
                    <a:pt x="14754" y="28575"/>
                    <a:pt x="12392" y="37243"/>
                    <a:pt x="12392" y="44758"/>
                  </a:cubicBezTo>
                  <a:cubicBezTo>
                    <a:pt x="12402" y="52283"/>
                    <a:pt x="14754" y="60950"/>
                    <a:pt x="23870" y="60950"/>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1" name="Freeform: Shape 270">
              <a:extLst>
                <a:ext uri="{FF2B5EF4-FFF2-40B4-BE49-F238E27FC236}">
                  <a16:creationId xmlns:a16="http://schemas.microsoft.com/office/drawing/2014/main" id="{44FE3316-6D52-4F71-9719-940FA00C346B}"/>
                </a:ext>
              </a:extLst>
            </p:cNvPr>
            <p:cNvSpPr/>
            <p:nvPr/>
          </p:nvSpPr>
          <p:spPr>
            <a:xfrm>
              <a:off x="7749780" y="1385045"/>
              <a:ext cx="38100" cy="66675"/>
            </a:xfrm>
            <a:custGeom>
              <a:avLst/>
              <a:gdLst>
                <a:gd name="connsiteX0" fmla="*/ 36024 w 38100"/>
                <a:gd name="connsiteY0" fmla="*/ 59655 h 66675"/>
                <a:gd name="connsiteX1" fmla="*/ 24775 w 38100"/>
                <a:gd name="connsiteY1" fmla="*/ 61789 h 66675"/>
                <a:gd name="connsiteX2" fmla="*/ 7144 w 38100"/>
                <a:gd name="connsiteY2" fmla="*/ 41500 h 66675"/>
                <a:gd name="connsiteX3" fmla="*/ 23470 w 38100"/>
                <a:gd name="connsiteY3" fmla="*/ 21203 h 66675"/>
                <a:gd name="connsiteX4" fmla="*/ 38910 w 38100"/>
                <a:gd name="connsiteY4" fmla="*/ 40434 h 66675"/>
                <a:gd name="connsiteX5" fmla="*/ 38910 w 38100"/>
                <a:gd name="connsiteY5" fmla="*/ 42863 h 66675"/>
                <a:gd name="connsiteX6" fmla="*/ 12382 w 38100"/>
                <a:gd name="connsiteY6" fmla="*/ 42863 h 66675"/>
                <a:gd name="connsiteX7" fmla="*/ 25146 w 38100"/>
                <a:gd name="connsiteY7" fmla="*/ 57683 h 66675"/>
                <a:gd name="connsiteX8" fmla="*/ 36024 w 38100"/>
                <a:gd name="connsiteY8" fmla="*/ 54797 h 66675"/>
                <a:gd name="connsiteX9" fmla="*/ 36024 w 38100"/>
                <a:gd name="connsiteY9" fmla="*/ 59655 h 66675"/>
                <a:gd name="connsiteX10" fmla="*/ 33671 w 38100"/>
                <a:gd name="connsiteY10" fmla="*/ 38767 h 66675"/>
                <a:gd name="connsiteX11" fmla="*/ 23774 w 38100"/>
                <a:gd name="connsiteY11" fmla="*/ 25308 h 66675"/>
                <a:gd name="connsiteX12" fmla="*/ 12382 w 38100"/>
                <a:gd name="connsiteY12" fmla="*/ 38767 h 66675"/>
                <a:gd name="connsiteX13" fmla="*/ 33671 w 38100"/>
                <a:gd name="connsiteY13" fmla="*/ 38767 h 66675"/>
                <a:gd name="connsiteX14" fmla="*/ 25679 w 38100"/>
                <a:gd name="connsiteY14" fmla="*/ 7144 h 66675"/>
                <a:gd name="connsiteX15" fmla="*/ 31690 w 38100"/>
                <a:gd name="connsiteY15" fmla="*/ 7144 h 66675"/>
                <a:gd name="connsiteX16" fmla="*/ 22117 w 38100"/>
                <a:gd name="connsiteY16" fmla="*/ 18088 h 66675"/>
                <a:gd name="connsiteX17" fmla="*/ 18612 w 38100"/>
                <a:gd name="connsiteY17" fmla="*/ 18088 h 66675"/>
                <a:gd name="connsiteX18" fmla="*/ 25679 w 38100"/>
                <a:gd name="connsiteY18"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0" h="66675">
                  <a:moveTo>
                    <a:pt x="36024" y="59655"/>
                  </a:moveTo>
                  <a:cubicBezTo>
                    <a:pt x="32680" y="61027"/>
                    <a:pt x="28346" y="61789"/>
                    <a:pt x="24775" y="61789"/>
                  </a:cubicBezTo>
                  <a:cubicBezTo>
                    <a:pt x="11925" y="61789"/>
                    <a:pt x="7144" y="53130"/>
                    <a:pt x="7144" y="41500"/>
                  </a:cubicBezTo>
                  <a:cubicBezTo>
                    <a:pt x="7144" y="29642"/>
                    <a:pt x="13668" y="21203"/>
                    <a:pt x="23470" y="21203"/>
                  </a:cubicBezTo>
                  <a:cubicBezTo>
                    <a:pt x="34414" y="21203"/>
                    <a:pt x="38910" y="30023"/>
                    <a:pt x="38910" y="40434"/>
                  </a:cubicBezTo>
                  <a:lnTo>
                    <a:pt x="38910" y="42863"/>
                  </a:lnTo>
                  <a:lnTo>
                    <a:pt x="12382" y="42863"/>
                  </a:lnTo>
                  <a:cubicBezTo>
                    <a:pt x="12382" y="51064"/>
                    <a:pt x="16783" y="57683"/>
                    <a:pt x="25146" y="57683"/>
                  </a:cubicBezTo>
                  <a:cubicBezTo>
                    <a:pt x="28642" y="57683"/>
                    <a:pt x="33747" y="56255"/>
                    <a:pt x="36024" y="54797"/>
                  </a:cubicBezTo>
                  <a:lnTo>
                    <a:pt x="36024" y="59655"/>
                  </a:lnTo>
                  <a:close/>
                  <a:moveTo>
                    <a:pt x="33671" y="38767"/>
                  </a:moveTo>
                  <a:cubicBezTo>
                    <a:pt x="33671" y="32004"/>
                    <a:pt x="30928" y="25308"/>
                    <a:pt x="23774" y="25308"/>
                  </a:cubicBezTo>
                  <a:cubicBezTo>
                    <a:pt x="16707" y="25308"/>
                    <a:pt x="12382" y="32375"/>
                    <a:pt x="12382" y="38767"/>
                  </a:cubicBezTo>
                  <a:lnTo>
                    <a:pt x="33671" y="38767"/>
                  </a:lnTo>
                  <a:close/>
                  <a:moveTo>
                    <a:pt x="25679" y="7144"/>
                  </a:moveTo>
                  <a:lnTo>
                    <a:pt x="31690" y="7144"/>
                  </a:lnTo>
                  <a:lnTo>
                    <a:pt x="22117" y="18088"/>
                  </a:lnTo>
                  <a:lnTo>
                    <a:pt x="18612" y="18088"/>
                  </a:lnTo>
                  <a:lnTo>
                    <a:pt x="2567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2" name="Freeform: Shape 271">
              <a:extLst>
                <a:ext uri="{FF2B5EF4-FFF2-40B4-BE49-F238E27FC236}">
                  <a16:creationId xmlns:a16="http://schemas.microsoft.com/office/drawing/2014/main" id="{202374D6-FC87-492E-A72F-ADC0D4FA901B}"/>
                </a:ext>
              </a:extLst>
            </p:cNvPr>
            <p:cNvSpPr/>
            <p:nvPr/>
          </p:nvSpPr>
          <p:spPr>
            <a:xfrm>
              <a:off x="7796281" y="1399104"/>
              <a:ext cx="28575" cy="47625"/>
            </a:xfrm>
            <a:custGeom>
              <a:avLst/>
              <a:gdLst>
                <a:gd name="connsiteX0" fmla="*/ 7449 w 28575"/>
                <a:gd name="connsiteY0" fmla="*/ 16716 h 47625"/>
                <a:gd name="connsiteX1" fmla="*/ 7144 w 28575"/>
                <a:gd name="connsiteY1" fmla="*/ 8058 h 47625"/>
                <a:gd name="connsiteX2" fmla="*/ 11935 w 28575"/>
                <a:gd name="connsiteY2" fmla="*/ 8058 h 47625"/>
                <a:gd name="connsiteX3" fmla="*/ 11935 w 28575"/>
                <a:gd name="connsiteY3" fmla="*/ 15497 h 47625"/>
                <a:gd name="connsiteX4" fmla="*/ 12087 w 28575"/>
                <a:gd name="connsiteY4" fmla="*/ 15497 h 47625"/>
                <a:gd name="connsiteX5" fmla="*/ 22041 w 28575"/>
                <a:gd name="connsiteY5" fmla="*/ 7144 h 47625"/>
                <a:gd name="connsiteX6" fmla="*/ 25384 w 28575"/>
                <a:gd name="connsiteY6" fmla="*/ 7601 h 47625"/>
                <a:gd name="connsiteX7" fmla="*/ 25384 w 28575"/>
                <a:gd name="connsiteY7" fmla="*/ 12611 h 47625"/>
                <a:gd name="connsiteX8" fmla="*/ 21888 w 28575"/>
                <a:gd name="connsiteY8" fmla="*/ 12163 h 47625"/>
                <a:gd name="connsiteX9" fmla="*/ 12230 w 28575"/>
                <a:gd name="connsiteY9" fmla="*/ 27661 h 47625"/>
                <a:gd name="connsiteX10" fmla="*/ 12230 w 28575"/>
                <a:gd name="connsiteY10" fmla="*/ 46806 h 47625"/>
                <a:gd name="connsiteX11" fmla="*/ 7449 w 28575"/>
                <a:gd name="connsiteY11" fmla="*/ 46806 h 47625"/>
                <a:gd name="connsiteX12" fmla="*/ 7449 w 28575"/>
                <a:gd name="connsiteY12" fmla="*/ 1671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47625">
                  <a:moveTo>
                    <a:pt x="7449" y="16716"/>
                  </a:moveTo>
                  <a:cubicBezTo>
                    <a:pt x="7449" y="12459"/>
                    <a:pt x="7449" y="10868"/>
                    <a:pt x="7144" y="8058"/>
                  </a:cubicBezTo>
                  <a:lnTo>
                    <a:pt x="11935" y="8058"/>
                  </a:lnTo>
                  <a:lnTo>
                    <a:pt x="11935" y="15497"/>
                  </a:lnTo>
                  <a:lnTo>
                    <a:pt x="12087" y="15497"/>
                  </a:lnTo>
                  <a:cubicBezTo>
                    <a:pt x="13830" y="11182"/>
                    <a:pt x="17097" y="7144"/>
                    <a:pt x="22041" y="7144"/>
                  </a:cubicBezTo>
                  <a:cubicBezTo>
                    <a:pt x="23184" y="7144"/>
                    <a:pt x="24546" y="7363"/>
                    <a:pt x="25384" y="7601"/>
                  </a:cubicBezTo>
                  <a:lnTo>
                    <a:pt x="25384" y="12611"/>
                  </a:lnTo>
                  <a:cubicBezTo>
                    <a:pt x="24393" y="12306"/>
                    <a:pt x="23108" y="12163"/>
                    <a:pt x="21888" y="12163"/>
                  </a:cubicBezTo>
                  <a:cubicBezTo>
                    <a:pt x="14278" y="12163"/>
                    <a:pt x="12230" y="20669"/>
                    <a:pt x="12230" y="27661"/>
                  </a:cubicBezTo>
                  <a:lnTo>
                    <a:pt x="12230" y="46806"/>
                  </a:lnTo>
                  <a:lnTo>
                    <a:pt x="7449" y="46806"/>
                  </a:lnTo>
                  <a:lnTo>
                    <a:pt x="7449" y="16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3" name="Freeform: Shape 272">
              <a:extLst>
                <a:ext uri="{FF2B5EF4-FFF2-40B4-BE49-F238E27FC236}">
                  <a16:creationId xmlns:a16="http://schemas.microsoft.com/office/drawing/2014/main" id="{573AB005-5D27-4FDE-8A34-EFB7B9E3C710}"/>
                </a:ext>
              </a:extLst>
            </p:cNvPr>
            <p:cNvSpPr/>
            <p:nvPr/>
          </p:nvSpPr>
          <p:spPr>
            <a:xfrm>
              <a:off x="7824865" y="1399104"/>
              <a:ext cx="38100" cy="47625"/>
            </a:xfrm>
            <a:custGeom>
              <a:avLst/>
              <a:gdLst>
                <a:gd name="connsiteX0" fmla="*/ 32366 w 38100"/>
                <a:gd name="connsiteY0" fmla="*/ 40586 h 47625"/>
                <a:gd name="connsiteX1" fmla="*/ 32214 w 38100"/>
                <a:gd name="connsiteY1" fmla="*/ 40586 h 47625"/>
                <a:gd name="connsiteX2" fmla="*/ 19898 w 38100"/>
                <a:gd name="connsiteY2" fmla="*/ 47730 h 47625"/>
                <a:gd name="connsiteX3" fmla="*/ 7144 w 38100"/>
                <a:gd name="connsiteY3" fmla="*/ 36786 h 47625"/>
                <a:gd name="connsiteX4" fmla="*/ 31004 w 38100"/>
                <a:gd name="connsiteY4" fmla="*/ 23193 h 47625"/>
                <a:gd name="connsiteX5" fmla="*/ 31918 w 38100"/>
                <a:gd name="connsiteY5" fmla="*/ 23193 h 47625"/>
                <a:gd name="connsiteX6" fmla="*/ 31918 w 38100"/>
                <a:gd name="connsiteY6" fmla="*/ 21212 h 47625"/>
                <a:gd name="connsiteX7" fmla="*/ 23098 w 38100"/>
                <a:gd name="connsiteY7" fmla="*/ 11259 h 47625"/>
                <a:gd name="connsiteX8" fmla="*/ 11706 w 38100"/>
                <a:gd name="connsiteY8" fmla="*/ 14440 h 47625"/>
                <a:gd name="connsiteX9" fmla="*/ 11706 w 38100"/>
                <a:gd name="connsiteY9" fmla="*/ 9811 h 47625"/>
                <a:gd name="connsiteX10" fmla="*/ 23098 w 38100"/>
                <a:gd name="connsiteY10" fmla="*/ 7144 h 47625"/>
                <a:gd name="connsiteX11" fmla="*/ 36709 w 38100"/>
                <a:gd name="connsiteY11" fmla="*/ 21584 h 47625"/>
                <a:gd name="connsiteX12" fmla="*/ 36709 w 38100"/>
                <a:gd name="connsiteY12" fmla="*/ 38681 h 47625"/>
                <a:gd name="connsiteX13" fmla="*/ 37090 w 38100"/>
                <a:gd name="connsiteY13" fmla="*/ 46815 h 47625"/>
                <a:gd name="connsiteX14" fmla="*/ 32375 w 38100"/>
                <a:gd name="connsiteY14" fmla="*/ 46815 h 47625"/>
                <a:gd name="connsiteX15" fmla="*/ 32375 w 38100"/>
                <a:gd name="connsiteY15" fmla="*/ 40586 h 47625"/>
                <a:gd name="connsiteX16" fmla="*/ 31909 w 38100"/>
                <a:gd name="connsiteY16" fmla="*/ 27289 h 47625"/>
                <a:gd name="connsiteX17" fmla="*/ 30537 w 38100"/>
                <a:gd name="connsiteY17" fmla="*/ 27289 h 47625"/>
                <a:gd name="connsiteX18" fmla="*/ 12373 w 38100"/>
                <a:gd name="connsiteY18" fmla="*/ 36633 h 47625"/>
                <a:gd name="connsiteX19" fmla="*/ 20431 w 38100"/>
                <a:gd name="connsiteY19" fmla="*/ 43615 h 47625"/>
                <a:gd name="connsiteX20" fmla="*/ 31909 w 38100"/>
                <a:gd name="connsiteY20" fmla="*/ 29632 h 47625"/>
                <a:gd name="connsiteX21" fmla="*/ 31909 w 38100"/>
                <a:gd name="connsiteY21" fmla="*/ 2728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00" h="47625">
                  <a:moveTo>
                    <a:pt x="32366" y="40586"/>
                  </a:moveTo>
                  <a:lnTo>
                    <a:pt x="32214" y="40586"/>
                  </a:lnTo>
                  <a:cubicBezTo>
                    <a:pt x="30089" y="45225"/>
                    <a:pt x="24689" y="47730"/>
                    <a:pt x="19898" y="47730"/>
                  </a:cubicBezTo>
                  <a:cubicBezTo>
                    <a:pt x="8877" y="47730"/>
                    <a:pt x="7144" y="40291"/>
                    <a:pt x="7144" y="36786"/>
                  </a:cubicBezTo>
                  <a:cubicBezTo>
                    <a:pt x="7144" y="23793"/>
                    <a:pt x="20964" y="23193"/>
                    <a:pt x="31004" y="23193"/>
                  </a:cubicBezTo>
                  <a:lnTo>
                    <a:pt x="31918" y="23193"/>
                  </a:lnTo>
                  <a:lnTo>
                    <a:pt x="31918" y="21212"/>
                  </a:lnTo>
                  <a:cubicBezTo>
                    <a:pt x="31918" y="14602"/>
                    <a:pt x="29556" y="11259"/>
                    <a:pt x="23098" y="11259"/>
                  </a:cubicBezTo>
                  <a:cubicBezTo>
                    <a:pt x="19069" y="11259"/>
                    <a:pt x="15278" y="12173"/>
                    <a:pt x="11706" y="14440"/>
                  </a:cubicBezTo>
                  <a:lnTo>
                    <a:pt x="11706" y="9811"/>
                  </a:lnTo>
                  <a:cubicBezTo>
                    <a:pt x="14659" y="8363"/>
                    <a:pt x="19688" y="7144"/>
                    <a:pt x="23098" y="7144"/>
                  </a:cubicBezTo>
                  <a:cubicBezTo>
                    <a:pt x="32680" y="7144"/>
                    <a:pt x="36709" y="11478"/>
                    <a:pt x="36709" y="21584"/>
                  </a:cubicBezTo>
                  <a:lnTo>
                    <a:pt x="36709" y="38681"/>
                  </a:lnTo>
                  <a:cubicBezTo>
                    <a:pt x="36709" y="41796"/>
                    <a:pt x="36709" y="44148"/>
                    <a:pt x="37090" y="46815"/>
                  </a:cubicBezTo>
                  <a:lnTo>
                    <a:pt x="32375" y="46815"/>
                  </a:lnTo>
                  <a:lnTo>
                    <a:pt x="32375" y="40586"/>
                  </a:lnTo>
                  <a:close/>
                  <a:moveTo>
                    <a:pt x="31909" y="27289"/>
                  </a:moveTo>
                  <a:lnTo>
                    <a:pt x="30537" y="27289"/>
                  </a:lnTo>
                  <a:cubicBezTo>
                    <a:pt x="22250" y="27289"/>
                    <a:pt x="12373" y="28118"/>
                    <a:pt x="12373" y="36633"/>
                  </a:cubicBezTo>
                  <a:cubicBezTo>
                    <a:pt x="12373" y="41719"/>
                    <a:pt x="16031" y="43615"/>
                    <a:pt x="20431" y="43615"/>
                  </a:cubicBezTo>
                  <a:cubicBezTo>
                    <a:pt x="31671" y="43615"/>
                    <a:pt x="31909" y="33814"/>
                    <a:pt x="31909" y="29632"/>
                  </a:cubicBezTo>
                  <a:lnTo>
                    <a:pt x="31909" y="272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4" name="Freeform: Shape 273">
              <a:extLst>
                <a:ext uri="{FF2B5EF4-FFF2-40B4-BE49-F238E27FC236}">
                  <a16:creationId xmlns:a16="http://schemas.microsoft.com/office/drawing/2014/main" id="{A7808339-1BCB-4A7B-9325-C18D42AAB4C7}"/>
                </a:ext>
              </a:extLst>
            </p:cNvPr>
            <p:cNvSpPr/>
            <p:nvPr/>
          </p:nvSpPr>
          <p:spPr>
            <a:xfrm>
              <a:off x="7867261" y="1389007"/>
              <a:ext cx="28575" cy="57150"/>
            </a:xfrm>
            <a:custGeom>
              <a:avLst/>
              <a:gdLst>
                <a:gd name="connsiteX0" fmla="*/ 28346 w 28575"/>
                <a:gd name="connsiteY0" fmla="*/ 22250 h 57150"/>
                <a:gd name="connsiteX1" fmla="*/ 19526 w 28575"/>
                <a:gd name="connsiteY1" fmla="*/ 22250 h 57150"/>
                <a:gd name="connsiteX2" fmla="*/ 19526 w 28575"/>
                <a:gd name="connsiteY2" fmla="*/ 47339 h 57150"/>
                <a:gd name="connsiteX3" fmla="*/ 24698 w 28575"/>
                <a:gd name="connsiteY3" fmla="*/ 53721 h 57150"/>
                <a:gd name="connsiteX4" fmla="*/ 29108 w 28575"/>
                <a:gd name="connsiteY4" fmla="*/ 52807 h 57150"/>
                <a:gd name="connsiteX5" fmla="*/ 29413 w 28575"/>
                <a:gd name="connsiteY5" fmla="*/ 56759 h 57150"/>
                <a:gd name="connsiteX6" fmla="*/ 23555 w 28575"/>
                <a:gd name="connsiteY6" fmla="*/ 57826 h 57150"/>
                <a:gd name="connsiteX7" fmla="*/ 14754 w 28575"/>
                <a:gd name="connsiteY7" fmla="*/ 44910 h 57150"/>
                <a:gd name="connsiteX8" fmla="*/ 14754 w 28575"/>
                <a:gd name="connsiteY8" fmla="*/ 22260 h 57150"/>
                <a:gd name="connsiteX9" fmla="*/ 7144 w 28575"/>
                <a:gd name="connsiteY9" fmla="*/ 22260 h 57150"/>
                <a:gd name="connsiteX10" fmla="*/ 7144 w 28575"/>
                <a:gd name="connsiteY10" fmla="*/ 18164 h 57150"/>
                <a:gd name="connsiteX11" fmla="*/ 14754 w 28575"/>
                <a:gd name="connsiteY11" fmla="*/ 18164 h 57150"/>
                <a:gd name="connsiteX12" fmla="*/ 14754 w 28575"/>
                <a:gd name="connsiteY12" fmla="*/ 8811 h 57150"/>
                <a:gd name="connsiteX13" fmla="*/ 19526 w 28575"/>
                <a:gd name="connsiteY13" fmla="*/ 7144 h 57150"/>
                <a:gd name="connsiteX14" fmla="*/ 19526 w 28575"/>
                <a:gd name="connsiteY14" fmla="*/ 18164 h 57150"/>
                <a:gd name="connsiteX15" fmla="*/ 28346 w 28575"/>
                <a:gd name="connsiteY15" fmla="*/ 18164 h 57150"/>
                <a:gd name="connsiteX16" fmla="*/ 28346 w 28575"/>
                <a:gd name="connsiteY16" fmla="*/ 222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57150">
                  <a:moveTo>
                    <a:pt x="28346" y="22250"/>
                  </a:moveTo>
                  <a:lnTo>
                    <a:pt x="19526" y="22250"/>
                  </a:lnTo>
                  <a:lnTo>
                    <a:pt x="19526" y="47339"/>
                  </a:lnTo>
                  <a:cubicBezTo>
                    <a:pt x="19526" y="50835"/>
                    <a:pt x="20822" y="53721"/>
                    <a:pt x="24698" y="53721"/>
                  </a:cubicBezTo>
                  <a:cubicBezTo>
                    <a:pt x="26518" y="53721"/>
                    <a:pt x="27737" y="53330"/>
                    <a:pt x="29108" y="52807"/>
                  </a:cubicBezTo>
                  <a:lnTo>
                    <a:pt x="29413" y="56759"/>
                  </a:lnTo>
                  <a:cubicBezTo>
                    <a:pt x="28280" y="57217"/>
                    <a:pt x="25918" y="57826"/>
                    <a:pt x="23555" y="57826"/>
                  </a:cubicBezTo>
                  <a:cubicBezTo>
                    <a:pt x="15050" y="57826"/>
                    <a:pt x="14754" y="51968"/>
                    <a:pt x="14754" y="44910"/>
                  </a:cubicBezTo>
                  <a:lnTo>
                    <a:pt x="14754" y="22260"/>
                  </a:lnTo>
                  <a:lnTo>
                    <a:pt x="7144" y="22260"/>
                  </a:lnTo>
                  <a:lnTo>
                    <a:pt x="7144" y="18164"/>
                  </a:lnTo>
                  <a:lnTo>
                    <a:pt x="14754" y="18164"/>
                  </a:lnTo>
                  <a:lnTo>
                    <a:pt x="14754" y="8811"/>
                  </a:lnTo>
                  <a:lnTo>
                    <a:pt x="19526" y="7144"/>
                  </a:lnTo>
                  <a:lnTo>
                    <a:pt x="19526" y="18164"/>
                  </a:lnTo>
                  <a:lnTo>
                    <a:pt x="28346" y="18164"/>
                  </a:lnTo>
                  <a:lnTo>
                    <a:pt x="28346" y="222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5" name="Freeform: Shape 274">
              <a:extLst>
                <a:ext uri="{FF2B5EF4-FFF2-40B4-BE49-F238E27FC236}">
                  <a16:creationId xmlns:a16="http://schemas.microsoft.com/office/drawing/2014/main" id="{FE7DE4E3-7402-46BF-92E6-762F1134E8D7}"/>
                </a:ext>
              </a:extLst>
            </p:cNvPr>
            <p:cNvSpPr/>
            <p:nvPr/>
          </p:nvSpPr>
          <p:spPr>
            <a:xfrm>
              <a:off x="7902980" y="1383302"/>
              <a:ext cx="19050" cy="66675"/>
            </a:xfrm>
            <a:custGeom>
              <a:avLst/>
              <a:gdLst>
                <a:gd name="connsiteX0" fmla="*/ 11935 w 19050"/>
                <a:gd name="connsiteY0" fmla="*/ 13526 h 66675"/>
                <a:gd name="connsiteX1" fmla="*/ 7144 w 19050"/>
                <a:gd name="connsiteY1" fmla="*/ 13526 h 66675"/>
                <a:gd name="connsiteX2" fmla="*/ 7144 w 19050"/>
                <a:gd name="connsiteY2" fmla="*/ 7144 h 66675"/>
                <a:gd name="connsiteX3" fmla="*/ 11935 w 19050"/>
                <a:gd name="connsiteY3" fmla="*/ 7144 h 66675"/>
                <a:gd name="connsiteX4" fmla="*/ 11935 w 19050"/>
                <a:gd name="connsiteY4" fmla="*/ 13526 h 66675"/>
                <a:gd name="connsiteX5" fmla="*/ 7144 w 19050"/>
                <a:gd name="connsiteY5" fmla="*/ 23851 h 66675"/>
                <a:gd name="connsiteX6" fmla="*/ 11935 w 19050"/>
                <a:gd name="connsiteY6" fmla="*/ 23851 h 66675"/>
                <a:gd name="connsiteX7" fmla="*/ 11935 w 19050"/>
                <a:gd name="connsiteY7" fmla="*/ 62608 h 66675"/>
                <a:gd name="connsiteX8" fmla="*/ 7144 w 19050"/>
                <a:gd name="connsiteY8" fmla="*/ 62608 h 66675"/>
                <a:gd name="connsiteX9" fmla="*/ 7144 w 19050"/>
                <a:gd name="connsiteY9" fmla="*/ 2385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11935" y="13526"/>
                  </a:moveTo>
                  <a:lnTo>
                    <a:pt x="7144" y="13526"/>
                  </a:lnTo>
                  <a:lnTo>
                    <a:pt x="7144" y="7144"/>
                  </a:lnTo>
                  <a:lnTo>
                    <a:pt x="11935" y="7144"/>
                  </a:lnTo>
                  <a:lnTo>
                    <a:pt x="11935" y="13526"/>
                  </a:lnTo>
                  <a:close/>
                  <a:moveTo>
                    <a:pt x="7144" y="23851"/>
                  </a:moveTo>
                  <a:lnTo>
                    <a:pt x="11935" y="23851"/>
                  </a:lnTo>
                  <a:lnTo>
                    <a:pt x="11935" y="62608"/>
                  </a:lnTo>
                  <a:lnTo>
                    <a:pt x="7144" y="62608"/>
                  </a:lnTo>
                  <a:lnTo>
                    <a:pt x="7144" y="238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6" name="Freeform: Shape 275">
              <a:extLst>
                <a:ext uri="{FF2B5EF4-FFF2-40B4-BE49-F238E27FC236}">
                  <a16:creationId xmlns:a16="http://schemas.microsoft.com/office/drawing/2014/main" id="{0DEA5E40-3DC6-47E8-9D97-A7334E9D47A9}"/>
                </a:ext>
              </a:extLst>
            </p:cNvPr>
            <p:cNvSpPr/>
            <p:nvPr/>
          </p:nvSpPr>
          <p:spPr>
            <a:xfrm>
              <a:off x="7922811" y="1399104"/>
              <a:ext cx="47625" cy="47625"/>
            </a:xfrm>
            <a:custGeom>
              <a:avLst/>
              <a:gdLst>
                <a:gd name="connsiteX0" fmla="*/ 25232 w 47625"/>
                <a:gd name="connsiteY0" fmla="*/ 7144 h 47625"/>
                <a:gd name="connsiteX1" fmla="*/ 43320 w 47625"/>
                <a:gd name="connsiteY1" fmla="*/ 27432 h 47625"/>
                <a:gd name="connsiteX2" fmla="*/ 25232 w 47625"/>
                <a:gd name="connsiteY2" fmla="*/ 47720 h 47625"/>
                <a:gd name="connsiteX3" fmla="*/ 7144 w 47625"/>
                <a:gd name="connsiteY3" fmla="*/ 27432 h 47625"/>
                <a:gd name="connsiteX4" fmla="*/ 25232 w 47625"/>
                <a:gd name="connsiteY4" fmla="*/ 7144 h 47625"/>
                <a:gd name="connsiteX5" fmla="*/ 25232 w 47625"/>
                <a:gd name="connsiteY5" fmla="*/ 43634 h 47625"/>
                <a:gd name="connsiteX6" fmla="*/ 38081 w 47625"/>
                <a:gd name="connsiteY6" fmla="*/ 27442 h 47625"/>
                <a:gd name="connsiteX7" fmla="*/ 25232 w 47625"/>
                <a:gd name="connsiteY7" fmla="*/ 11259 h 47625"/>
                <a:gd name="connsiteX8" fmla="*/ 12392 w 47625"/>
                <a:gd name="connsiteY8" fmla="*/ 27442 h 47625"/>
                <a:gd name="connsiteX9" fmla="*/ 25232 w 47625"/>
                <a:gd name="connsiteY9" fmla="*/ 436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 h="47625">
                  <a:moveTo>
                    <a:pt x="25232" y="7144"/>
                  </a:moveTo>
                  <a:cubicBezTo>
                    <a:pt x="37767" y="7144"/>
                    <a:pt x="43320" y="16869"/>
                    <a:pt x="43320" y="27432"/>
                  </a:cubicBezTo>
                  <a:cubicBezTo>
                    <a:pt x="43320" y="37995"/>
                    <a:pt x="37767" y="47720"/>
                    <a:pt x="25232" y="47720"/>
                  </a:cubicBezTo>
                  <a:cubicBezTo>
                    <a:pt x="12697" y="47720"/>
                    <a:pt x="7144" y="37995"/>
                    <a:pt x="7144" y="27432"/>
                  </a:cubicBezTo>
                  <a:cubicBezTo>
                    <a:pt x="7144" y="16869"/>
                    <a:pt x="12687" y="7144"/>
                    <a:pt x="25232" y="7144"/>
                  </a:cubicBezTo>
                  <a:moveTo>
                    <a:pt x="25232" y="43634"/>
                  </a:moveTo>
                  <a:cubicBezTo>
                    <a:pt x="33595" y="43634"/>
                    <a:pt x="38081" y="36405"/>
                    <a:pt x="38081" y="27442"/>
                  </a:cubicBezTo>
                  <a:cubicBezTo>
                    <a:pt x="38081" y="18478"/>
                    <a:pt x="33595" y="11259"/>
                    <a:pt x="25232" y="11259"/>
                  </a:cubicBezTo>
                  <a:cubicBezTo>
                    <a:pt x="16878" y="11259"/>
                    <a:pt x="12392" y="18478"/>
                    <a:pt x="12392" y="27442"/>
                  </a:cubicBezTo>
                  <a:cubicBezTo>
                    <a:pt x="12392" y="36405"/>
                    <a:pt x="16869" y="43634"/>
                    <a:pt x="25232" y="43634"/>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7" name="Freeform: Shape 276">
              <a:extLst>
                <a:ext uri="{FF2B5EF4-FFF2-40B4-BE49-F238E27FC236}">
                  <a16:creationId xmlns:a16="http://schemas.microsoft.com/office/drawing/2014/main" id="{7998880A-E23F-419C-9D54-DE5B1AF7F071}"/>
                </a:ext>
              </a:extLst>
            </p:cNvPr>
            <p:cNvSpPr/>
            <p:nvPr/>
          </p:nvSpPr>
          <p:spPr>
            <a:xfrm>
              <a:off x="7973656" y="1399104"/>
              <a:ext cx="38100" cy="47625"/>
            </a:xfrm>
            <a:custGeom>
              <a:avLst/>
              <a:gdLst>
                <a:gd name="connsiteX0" fmla="*/ 7449 w 38100"/>
                <a:gd name="connsiteY0" fmla="*/ 17174 h 47625"/>
                <a:gd name="connsiteX1" fmla="*/ 7144 w 38100"/>
                <a:gd name="connsiteY1" fmla="*/ 8049 h 47625"/>
                <a:gd name="connsiteX2" fmla="*/ 11782 w 38100"/>
                <a:gd name="connsiteY2" fmla="*/ 8049 h 47625"/>
                <a:gd name="connsiteX3" fmla="*/ 11782 w 38100"/>
                <a:gd name="connsiteY3" fmla="*/ 14973 h 47625"/>
                <a:gd name="connsiteX4" fmla="*/ 11935 w 38100"/>
                <a:gd name="connsiteY4" fmla="*/ 14973 h 47625"/>
                <a:gd name="connsiteX5" fmla="*/ 24470 w 38100"/>
                <a:gd name="connsiteY5" fmla="*/ 7144 h 47625"/>
                <a:gd name="connsiteX6" fmla="*/ 37690 w 38100"/>
                <a:gd name="connsiteY6" fmla="*/ 22041 h 47625"/>
                <a:gd name="connsiteX7" fmla="*/ 37690 w 38100"/>
                <a:gd name="connsiteY7" fmla="*/ 46815 h 47625"/>
                <a:gd name="connsiteX8" fmla="*/ 32909 w 38100"/>
                <a:gd name="connsiteY8" fmla="*/ 46815 h 47625"/>
                <a:gd name="connsiteX9" fmla="*/ 32909 w 38100"/>
                <a:gd name="connsiteY9" fmla="*/ 23260 h 47625"/>
                <a:gd name="connsiteX10" fmla="*/ 23717 w 38100"/>
                <a:gd name="connsiteY10" fmla="*/ 11259 h 47625"/>
                <a:gd name="connsiteX11" fmla="*/ 12240 w 38100"/>
                <a:gd name="connsiteY11" fmla="*/ 25384 h 47625"/>
                <a:gd name="connsiteX12" fmla="*/ 12240 w 38100"/>
                <a:gd name="connsiteY12" fmla="*/ 46815 h 47625"/>
                <a:gd name="connsiteX13" fmla="*/ 7449 w 38100"/>
                <a:gd name="connsiteY13" fmla="*/ 46815 h 47625"/>
                <a:gd name="connsiteX14" fmla="*/ 7449 w 38100"/>
                <a:gd name="connsiteY14" fmla="*/ 171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7449" y="17174"/>
                  </a:moveTo>
                  <a:cubicBezTo>
                    <a:pt x="7449" y="14202"/>
                    <a:pt x="7449" y="11173"/>
                    <a:pt x="7144" y="8049"/>
                  </a:cubicBezTo>
                  <a:lnTo>
                    <a:pt x="11782" y="8049"/>
                  </a:lnTo>
                  <a:lnTo>
                    <a:pt x="11782" y="14973"/>
                  </a:lnTo>
                  <a:lnTo>
                    <a:pt x="11935" y="14973"/>
                  </a:lnTo>
                  <a:cubicBezTo>
                    <a:pt x="13525" y="11478"/>
                    <a:pt x="16412" y="7144"/>
                    <a:pt x="24470" y="7144"/>
                  </a:cubicBezTo>
                  <a:cubicBezTo>
                    <a:pt x="34042" y="7144"/>
                    <a:pt x="37690" y="13526"/>
                    <a:pt x="37690" y="22041"/>
                  </a:cubicBezTo>
                  <a:lnTo>
                    <a:pt x="37690" y="46815"/>
                  </a:lnTo>
                  <a:lnTo>
                    <a:pt x="32909" y="46815"/>
                  </a:lnTo>
                  <a:lnTo>
                    <a:pt x="32909" y="23260"/>
                  </a:lnTo>
                  <a:cubicBezTo>
                    <a:pt x="32909" y="15973"/>
                    <a:pt x="30328" y="11259"/>
                    <a:pt x="23717" y="11259"/>
                  </a:cubicBezTo>
                  <a:cubicBezTo>
                    <a:pt x="14973" y="11259"/>
                    <a:pt x="12240" y="18926"/>
                    <a:pt x="12240" y="25384"/>
                  </a:cubicBezTo>
                  <a:lnTo>
                    <a:pt x="12240" y="46815"/>
                  </a:lnTo>
                  <a:lnTo>
                    <a:pt x="7449" y="46815"/>
                  </a:lnTo>
                  <a:lnTo>
                    <a:pt x="7449" y="171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8" name="Freeform: Shape 277">
              <a:extLst>
                <a:ext uri="{FF2B5EF4-FFF2-40B4-BE49-F238E27FC236}">
                  <a16:creationId xmlns:a16="http://schemas.microsoft.com/office/drawing/2014/main" id="{7F24F6B2-887F-4B60-BF6C-4A37A5EE22A9}"/>
                </a:ext>
              </a:extLst>
            </p:cNvPr>
            <p:cNvSpPr/>
            <p:nvPr/>
          </p:nvSpPr>
          <p:spPr>
            <a:xfrm>
              <a:off x="8045760" y="1399113"/>
              <a:ext cx="38100" cy="47625"/>
            </a:xfrm>
            <a:custGeom>
              <a:avLst/>
              <a:gdLst>
                <a:gd name="connsiteX0" fmla="*/ 7610 w 38100"/>
                <a:gd name="connsiteY0" fmla="*/ 41186 h 47625"/>
                <a:gd name="connsiteX1" fmla="*/ 17717 w 38100"/>
                <a:gd name="connsiteY1" fmla="*/ 43615 h 47625"/>
                <a:gd name="connsiteX2" fmla="*/ 26308 w 38100"/>
                <a:gd name="connsiteY2" fmla="*/ 36700 h 47625"/>
                <a:gd name="connsiteX3" fmla="*/ 7677 w 38100"/>
                <a:gd name="connsiteY3" fmla="*/ 17707 h 47625"/>
                <a:gd name="connsiteX4" fmla="*/ 20298 w 38100"/>
                <a:gd name="connsiteY4" fmla="*/ 7144 h 47625"/>
                <a:gd name="connsiteX5" fmla="*/ 29870 w 38100"/>
                <a:gd name="connsiteY5" fmla="*/ 8896 h 47625"/>
                <a:gd name="connsiteX6" fmla="*/ 29413 w 38100"/>
                <a:gd name="connsiteY6" fmla="*/ 13078 h 47625"/>
                <a:gd name="connsiteX7" fmla="*/ 20831 w 38100"/>
                <a:gd name="connsiteY7" fmla="*/ 11249 h 47625"/>
                <a:gd name="connsiteX8" fmla="*/ 12468 w 38100"/>
                <a:gd name="connsiteY8" fmla="*/ 17716 h 47625"/>
                <a:gd name="connsiteX9" fmla="*/ 31547 w 38100"/>
                <a:gd name="connsiteY9" fmla="*/ 36709 h 47625"/>
                <a:gd name="connsiteX10" fmla="*/ 18012 w 38100"/>
                <a:gd name="connsiteY10" fmla="*/ 47730 h 47625"/>
                <a:gd name="connsiteX11" fmla="*/ 7144 w 38100"/>
                <a:gd name="connsiteY11" fmla="*/ 45910 h 47625"/>
                <a:gd name="connsiteX12" fmla="*/ 7610 w 38100"/>
                <a:gd name="connsiteY12" fmla="*/ 4118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7610" y="41186"/>
                  </a:moveTo>
                  <a:cubicBezTo>
                    <a:pt x="10497" y="42634"/>
                    <a:pt x="13992" y="43615"/>
                    <a:pt x="17717" y="43615"/>
                  </a:cubicBezTo>
                  <a:cubicBezTo>
                    <a:pt x="22279" y="43615"/>
                    <a:pt x="26308" y="41110"/>
                    <a:pt x="26308" y="36700"/>
                  </a:cubicBezTo>
                  <a:cubicBezTo>
                    <a:pt x="26308" y="27508"/>
                    <a:pt x="7677" y="28956"/>
                    <a:pt x="7677" y="17707"/>
                  </a:cubicBezTo>
                  <a:cubicBezTo>
                    <a:pt x="7677" y="10030"/>
                    <a:pt x="13916" y="7144"/>
                    <a:pt x="20298" y="7144"/>
                  </a:cubicBezTo>
                  <a:cubicBezTo>
                    <a:pt x="22355" y="7144"/>
                    <a:pt x="26451" y="7601"/>
                    <a:pt x="29870" y="8896"/>
                  </a:cubicBezTo>
                  <a:lnTo>
                    <a:pt x="29413" y="13078"/>
                  </a:lnTo>
                  <a:cubicBezTo>
                    <a:pt x="26908" y="11935"/>
                    <a:pt x="23479" y="11249"/>
                    <a:pt x="20831" y="11249"/>
                  </a:cubicBezTo>
                  <a:cubicBezTo>
                    <a:pt x="15888" y="11249"/>
                    <a:pt x="12468" y="12773"/>
                    <a:pt x="12468" y="17716"/>
                  </a:cubicBezTo>
                  <a:cubicBezTo>
                    <a:pt x="12468" y="24936"/>
                    <a:pt x="31547" y="24022"/>
                    <a:pt x="31547" y="36709"/>
                  </a:cubicBezTo>
                  <a:cubicBezTo>
                    <a:pt x="31547" y="44920"/>
                    <a:pt x="23851" y="47730"/>
                    <a:pt x="18012" y="47730"/>
                  </a:cubicBezTo>
                  <a:cubicBezTo>
                    <a:pt x="14288" y="47730"/>
                    <a:pt x="10554" y="47273"/>
                    <a:pt x="7144" y="45910"/>
                  </a:cubicBezTo>
                  <a:lnTo>
                    <a:pt x="7610" y="4118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79" name="Freeform: Shape 278">
              <a:extLst>
                <a:ext uri="{FF2B5EF4-FFF2-40B4-BE49-F238E27FC236}">
                  <a16:creationId xmlns:a16="http://schemas.microsoft.com/office/drawing/2014/main" id="{B9B355D8-38BC-4B2F-B9E4-2C7FDBB21A35}"/>
                </a:ext>
              </a:extLst>
            </p:cNvPr>
            <p:cNvSpPr/>
            <p:nvPr/>
          </p:nvSpPr>
          <p:spPr>
            <a:xfrm>
              <a:off x="8084688" y="1400018"/>
              <a:ext cx="38100" cy="47625"/>
            </a:xfrm>
            <a:custGeom>
              <a:avLst/>
              <a:gdLst>
                <a:gd name="connsiteX0" fmla="*/ 37376 w 38100"/>
                <a:gd name="connsiteY0" fmla="*/ 36786 h 47625"/>
                <a:gd name="connsiteX1" fmla="*/ 37681 w 38100"/>
                <a:gd name="connsiteY1" fmla="*/ 45901 h 47625"/>
                <a:gd name="connsiteX2" fmla="*/ 33052 w 38100"/>
                <a:gd name="connsiteY2" fmla="*/ 45901 h 47625"/>
                <a:gd name="connsiteX3" fmla="*/ 33052 w 38100"/>
                <a:gd name="connsiteY3" fmla="*/ 38995 h 47625"/>
                <a:gd name="connsiteX4" fmla="*/ 32909 w 38100"/>
                <a:gd name="connsiteY4" fmla="*/ 38995 h 47625"/>
                <a:gd name="connsiteX5" fmla="*/ 20364 w 38100"/>
                <a:gd name="connsiteY5" fmla="*/ 46815 h 47625"/>
                <a:gd name="connsiteX6" fmla="*/ 7144 w 38100"/>
                <a:gd name="connsiteY6" fmla="*/ 31928 h 47625"/>
                <a:gd name="connsiteX7" fmla="*/ 7144 w 38100"/>
                <a:gd name="connsiteY7" fmla="*/ 7144 h 47625"/>
                <a:gd name="connsiteX8" fmla="*/ 11925 w 38100"/>
                <a:gd name="connsiteY8" fmla="*/ 7144 h 47625"/>
                <a:gd name="connsiteX9" fmla="*/ 11925 w 38100"/>
                <a:gd name="connsiteY9" fmla="*/ 30709 h 47625"/>
                <a:gd name="connsiteX10" fmla="*/ 21126 w 38100"/>
                <a:gd name="connsiteY10" fmla="*/ 42720 h 47625"/>
                <a:gd name="connsiteX11" fmla="*/ 32595 w 38100"/>
                <a:gd name="connsiteY11" fmla="*/ 28585 h 47625"/>
                <a:gd name="connsiteX12" fmla="*/ 32595 w 38100"/>
                <a:gd name="connsiteY12" fmla="*/ 7153 h 47625"/>
                <a:gd name="connsiteX13" fmla="*/ 37386 w 38100"/>
                <a:gd name="connsiteY13" fmla="*/ 7153 h 47625"/>
                <a:gd name="connsiteX14" fmla="*/ 37386 w 38100"/>
                <a:gd name="connsiteY14" fmla="*/ 3678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37376" y="36786"/>
                  </a:moveTo>
                  <a:cubicBezTo>
                    <a:pt x="37376" y="39738"/>
                    <a:pt x="37376" y="42786"/>
                    <a:pt x="37681" y="45901"/>
                  </a:cubicBezTo>
                  <a:lnTo>
                    <a:pt x="33052" y="45901"/>
                  </a:lnTo>
                  <a:lnTo>
                    <a:pt x="33052" y="38995"/>
                  </a:lnTo>
                  <a:lnTo>
                    <a:pt x="32909" y="38995"/>
                  </a:lnTo>
                  <a:cubicBezTo>
                    <a:pt x="31309" y="42491"/>
                    <a:pt x="28423" y="46815"/>
                    <a:pt x="20364" y="46815"/>
                  </a:cubicBezTo>
                  <a:cubicBezTo>
                    <a:pt x="10792" y="46815"/>
                    <a:pt x="7144" y="40434"/>
                    <a:pt x="7144" y="31928"/>
                  </a:cubicBezTo>
                  <a:lnTo>
                    <a:pt x="7144" y="7144"/>
                  </a:lnTo>
                  <a:lnTo>
                    <a:pt x="11925" y="7144"/>
                  </a:lnTo>
                  <a:lnTo>
                    <a:pt x="11925" y="30709"/>
                  </a:lnTo>
                  <a:cubicBezTo>
                    <a:pt x="11925" y="38014"/>
                    <a:pt x="14507" y="42720"/>
                    <a:pt x="21126" y="42720"/>
                  </a:cubicBezTo>
                  <a:cubicBezTo>
                    <a:pt x="29861" y="42720"/>
                    <a:pt x="32595" y="35042"/>
                    <a:pt x="32595" y="28585"/>
                  </a:cubicBezTo>
                  <a:lnTo>
                    <a:pt x="32595" y="7153"/>
                  </a:lnTo>
                  <a:lnTo>
                    <a:pt x="37386" y="7153"/>
                  </a:lnTo>
                  <a:lnTo>
                    <a:pt x="37386" y="3678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0" name="Freeform: Shape 279">
              <a:extLst>
                <a:ext uri="{FF2B5EF4-FFF2-40B4-BE49-F238E27FC236}">
                  <a16:creationId xmlns:a16="http://schemas.microsoft.com/office/drawing/2014/main" id="{70A55C9D-8ACE-4137-8530-C5B0C35978C0}"/>
                </a:ext>
              </a:extLst>
            </p:cNvPr>
            <p:cNvSpPr/>
            <p:nvPr/>
          </p:nvSpPr>
          <p:spPr>
            <a:xfrm>
              <a:off x="8132856" y="1383302"/>
              <a:ext cx="19050" cy="66675"/>
            </a:xfrm>
            <a:custGeom>
              <a:avLst/>
              <a:gdLst>
                <a:gd name="connsiteX0" fmla="*/ 11935 w 19050"/>
                <a:gd name="connsiteY0" fmla="*/ 13526 h 66675"/>
                <a:gd name="connsiteX1" fmla="*/ 7144 w 19050"/>
                <a:gd name="connsiteY1" fmla="*/ 13526 h 66675"/>
                <a:gd name="connsiteX2" fmla="*/ 7144 w 19050"/>
                <a:gd name="connsiteY2" fmla="*/ 7144 h 66675"/>
                <a:gd name="connsiteX3" fmla="*/ 11935 w 19050"/>
                <a:gd name="connsiteY3" fmla="*/ 7144 h 66675"/>
                <a:gd name="connsiteX4" fmla="*/ 11935 w 19050"/>
                <a:gd name="connsiteY4" fmla="*/ 13526 h 66675"/>
                <a:gd name="connsiteX5" fmla="*/ 7144 w 19050"/>
                <a:gd name="connsiteY5" fmla="*/ 23851 h 66675"/>
                <a:gd name="connsiteX6" fmla="*/ 11935 w 19050"/>
                <a:gd name="connsiteY6" fmla="*/ 23851 h 66675"/>
                <a:gd name="connsiteX7" fmla="*/ 11935 w 19050"/>
                <a:gd name="connsiteY7" fmla="*/ 62608 h 66675"/>
                <a:gd name="connsiteX8" fmla="*/ 7144 w 19050"/>
                <a:gd name="connsiteY8" fmla="*/ 62608 h 66675"/>
                <a:gd name="connsiteX9" fmla="*/ 7144 w 19050"/>
                <a:gd name="connsiteY9" fmla="*/ 2385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11935" y="13526"/>
                  </a:moveTo>
                  <a:lnTo>
                    <a:pt x="7144" y="13526"/>
                  </a:lnTo>
                  <a:lnTo>
                    <a:pt x="7144" y="7144"/>
                  </a:lnTo>
                  <a:lnTo>
                    <a:pt x="11935" y="7144"/>
                  </a:lnTo>
                  <a:lnTo>
                    <a:pt x="11935" y="13526"/>
                  </a:lnTo>
                  <a:close/>
                  <a:moveTo>
                    <a:pt x="7144" y="23851"/>
                  </a:moveTo>
                  <a:lnTo>
                    <a:pt x="11935" y="23851"/>
                  </a:lnTo>
                  <a:lnTo>
                    <a:pt x="11935" y="62608"/>
                  </a:lnTo>
                  <a:lnTo>
                    <a:pt x="7144" y="62608"/>
                  </a:lnTo>
                  <a:lnTo>
                    <a:pt x="7144" y="238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1" name="Freeform: Shape 280">
              <a:extLst>
                <a:ext uri="{FF2B5EF4-FFF2-40B4-BE49-F238E27FC236}">
                  <a16:creationId xmlns:a16="http://schemas.microsoft.com/office/drawing/2014/main" id="{27DC844C-6294-429F-A69A-801C88D7B73E}"/>
                </a:ext>
              </a:extLst>
            </p:cNvPr>
            <p:cNvSpPr/>
            <p:nvPr/>
          </p:nvSpPr>
          <p:spPr>
            <a:xfrm>
              <a:off x="8152230" y="1399113"/>
              <a:ext cx="38100" cy="47625"/>
            </a:xfrm>
            <a:custGeom>
              <a:avLst/>
              <a:gdLst>
                <a:gd name="connsiteX0" fmla="*/ 7611 w 38100"/>
                <a:gd name="connsiteY0" fmla="*/ 41186 h 47625"/>
                <a:gd name="connsiteX1" fmla="*/ 17717 w 38100"/>
                <a:gd name="connsiteY1" fmla="*/ 43615 h 47625"/>
                <a:gd name="connsiteX2" fmla="*/ 26299 w 38100"/>
                <a:gd name="connsiteY2" fmla="*/ 36700 h 47625"/>
                <a:gd name="connsiteX3" fmla="*/ 7668 w 38100"/>
                <a:gd name="connsiteY3" fmla="*/ 17707 h 47625"/>
                <a:gd name="connsiteX4" fmla="*/ 20288 w 38100"/>
                <a:gd name="connsiteY4" fmla="*/ 7144 h 47625"/>
                <a:gd name="connsiteX5" fmla="*/ 29861 w 38100"/>
                <a:gd name="connsiteY5" fmla="*/ 8896 h 47625"/>
                <a:gd name="connsiteX6" fmla="*/ 29404 w 38100"/>
                <a:gd name="connsiteY6" fmla="*/ 13078 h 47625"/>
                <a:gd name="connsiteX7" fmla="*/ 20822 w 38100"/>
                <a:gd name="connsiteY7" fmla="*/ 11249 h 47625"/>
                <a:gd name="connsiteX8" fmla="*/ 12459 w 38100"/>
                <a:gd name="connsiteY8" fmla="*/ 17716 h 47625"/>
                <a:gd name="connsiteX9" fmla="*/ 31528 w 38100"/>
                <a:gd name="connsiteY9" fmla="*/ 36709 h 47625"/>
                <a:gd name="connsiteX10" fmla="*/ 18012 w 38100"/>
                <a:gd name="connsiteY10" fmla="*/ 47730 h 47625"/>
                <a:gd name="connsiteX11" fmla="*/ 7144 w 38100"/>
                <a:gd name="connsiteY11" fmla="*/ 45910 h 47625"/>
                <a:gd name="connsiteX12" fmla="*/ 7611 w 38100"/>
                <a:gd name="connsiteY12" fmla="*/ 4118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7611" y="41186"/>
                  </a:moveTo>
                  <a:cubicBezTo>
                    <a:pt x="10497" y="42634"/>
                    <a:pt x="13983" y="43615"/>
                    <a:pt x="17717" y="43615"/>
                  </a:cubicBezTo>
                  <a:cubicBezTo>
                    <a:pt x="22279" y="43615"/>
                    <a:pt x="26299" y="41110"/>
                    <a:pt x="26299" y="36700"/>
                  </a:cubicBezTo>
                  <a:cubicBezTo>
                    <a:pt x="26299" y="27508"/>
                    <a:pt x="7668" y="28956"/>
                    <a:pt x="7668" y="17707"/>
                  </a:cubicBezTo>
                  <a:cubicBezTo>
                    <a:pt x="7668" y="10030"/>
                    <a:pt x="13907" y="7144"/>
                    <a:pt x="20288" y="7144"/>
                  </a:cubicBezTo>
                  <a:cubicBezTo>
                    <a:pt x="22346" y="7144"/>
                    <a:pt x="26451" y="7601"/>
                    <a:pt x="29861" y="8896"/>
                  </a:cubicBezTo>
                  <a:lnTo>
                    <a:pt x="29404" y="13078"/>
                  </a:lnTo>
                  <a:cubicBezTo>
                    <a:pt x="26899" y="11935"/>
                    <a:pt x="23479" y="11249"/>
                    <a:pt x="20822" y="11249"/>
                  </a:cubicBezTo>
                  <a:cubicBezTo>
                    <a:pt x="15878" y="11249"/>
                    <a:pt x="12459" y="12773"/>
                    <a:pt x="12459" y="17716"/>
                  </a:cubicBezTo>
                  <a:cubicBezTo>
                    <a:pt x="12459" y="24936"/>
                    <a:pt x="31528" y="24022"/>
                    <a:pt x="31528" y="36709"/>
                  </a:cubicBezTo>
                  <a:cubicBezTo>
                    <a:pt x="31528" y="44920"/>
                    <a:pt x="23851" y="47730"/>
                    <a:pt x="18012" y="47730"/>
                  </a:cubicBezTo>
                  <a:cubicBezTo>
                    <a:pt x="14288" y="47730"/>
                    <a:pt x="10573" y="47273"/>
                    <a:pt x="7144" y="45910"/>
                  </a:cubicBezTo>
                  <a:lnTo>
                    <a:pt x="7611" y="4118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2" name="Freeform: Shape 281">
              <a:extLst>
                <a:ext uri="{FF2B5EF4-FFF2-40B4-BE49-F238E27FC236}">
                  <a16:creationId xmlns:a16="http://schemas.microsoft.com/office/drawing/2014/main" id="{3A225C2C-7486-4F8F-9426-F1FAB0DFB0A2}"/>
                </a:ext>
              </a:extLst>
            </p:cNvPr>
            <p:cNvSpPr/>
            <p:nvPr/>
          </p:nvSpPr>
          <p:spPr>
            <a:xfrm>
              <a:off x="8187720" y="1399113"/>
              <a:ext cx="38100" cy="47625"/>
            </a:xfrm>
            <a:custGeom>
              <a:avLst/>
              <a:gdLst>
                <a:gd name="connsiteX0" fmla="*/ 7601 w 38100"/>
                <a:gd name="connsiteY0" fmla="*/ 41186 h 47625"/>
                <a:gd name="connsiteX1" fmla="*/ 17717 w 38100"/>
                <a:gd name="connsiteY1" fmla="*/ 43615 h 47625"/>
                <a:gd name="connsiteX2" fmla="*/ 26289 w 38100"/>
                <a:gd name="connsiteY2" fmla="*/ 36700 h 47625"/>
                <a:gd name="connsiteX3" fmla="*/ 7677 w 38100"/>
                <a:gd name="connsiteY3" fmla="*/ 17707 h 47625"/>
                <a:gd name="connsiteX4" fmla="*/ 20279 w 38100"/>
                <a:gd name="connsiteY4" fmla="*/ 7144 h 47625"/>
                <a:gd name="connsiteX5" fmla="*/ 29861 w 38100"/>
                <a:gd name="connsiteY5" fmla="*/ 8896 h 47625"/>
                <a:gd name="connsiteX6" fmla="*/ 29413 w 38100"/>
                <a:gd name="connsiteY6" fmla="*/ 13078 h 47625"/>
                <a:gd name="connsiteX7" fmla="*/ 20822 w 38100"/>
                <a:gd name="connsiteY7" fmla="*/ 11249 h 47625"/>
                <a:gd name="connsiteX8" fmla="*/ 12459 w 38100"/>
                <a:gd name="connsiteY8" fmla="*/ 17716 h 47625"/>
                <a:gd name="connsiteX9" fmla="*/ 31537 w 38100"/>
                <a:gd name="connsiteY9" fmla="*/ 36709 h 47625"/>
                <a:gd name="connsiteX10" fmla="*/ 18012 w 38100"/>
                <a:gd name="connsiteY10" fmla="*/ 47730 h 47625"/>
                <a:gd name="connsiteX11" fmla="*/ 7144 w 38100"/>
                <a:gd name="connsiteY11" fmla="*/ 45910 h 47625"/>
                <a:gd name="connsiteX12" fmla="*/ 7601 w 38100"/>
                <a:gd name="connsiteY12" fmla="*/ 4118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7601" y="41186"/>
                  </a:moveTo>
                  <a:cubicBezTo>
                    <a:pt x="10497" y="42634"/>
                    <a:pt x="13992" y="43615"/>
                    <a:pt x="17717" y="43615"/>
                  </a:cubicBezTo>
                  <a:cubicBezTo>
                    <a:pt x="22269" y="43615"/>
                    <a:pt x="26289" y="41110"/>
                    <a:pt x="26289" y="36700"/>
                  </a:cubicBezTo>
                  <a:cubicBezTo>
                    <a:pt x="26289" y="27508"/>
                    <a:pt x="7677" y="28956"/>
                    <a:pt x="7677" y="17707"/>
                  </a:cubicBezTo>
                  <a:cubicBezTo>
                    <a:pt x="7677" y="10030"/>
                    <a:pt x="13897" y="7144"/>
                    <a:pt x="20279" y="7144"/>
                  </a:cubicBezTo>
                  <a:cubicBezTo>
                    <a:pt x="22336" y="7144"/>
                    <a:pt x="26441" y="7601"/>
                    <a:pt x="29861" y="8896"/>
                  </a:cubicBezTo>
                  <a:lnTo>
                    <a:pt x="29413" y="13078"/>
                  </a:lnTo>
                  <a:cubicBezTo>
                    <a:pt x="26899" y="11935"/>
                    <a:pt x="23479" y="11249"/>
                    <a:pt x="20822" y="11249"/>
                  </a:cubicBezTo>
                  <a:cubicBezTo>
                    <a:pt x="15878" y="11249"/>
                    <a:pt x="12459" y="12773"/>
                    <a:pt x="12459" y="17716"/>
                  </a:cubicBezTo>
                  <a:cubicBezTo>
                    <a:pt x="12459" y="24936"/>
                    <a:pt x="31537" y="24022"/>
                    <a:pt x="31537" y="36709"/>
                  </a:cubicBezTo>
                  <a:cubicBezTo>
                    <a:pt x="31537" y="44920"/>
                    <a:pt x="23860" y="47730"/>
                    <a:pt x="18012" y="47730"/>
                  </a:cubicBezTo>
                  <a:cubicBezTo>
                    <a:pt x="14288" y="47730"/>
                    <a:pt x="10563" y="47273"/>
                    <a:pt x="7144" y="45910"/>
                  </a:cubicBezTo>
                  <a:lnTo>
                    <a:pt x="7601" y="4118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3" name="Freeform: Shape 282">
              <a:extLst>
                <a:ext uri="{FF2B5EF4-FFF2-40B4-BE49-F238E27FC236}">
                  <a16:creationId xmlns:a16="http://schemas.microsoft.com/office/drawing/2014/main" id="{2C8CAE77-ACCE-4C1C-82E9-282F7C78D626}"/>
                </a:ext>
              </a:extLst>
            </p:cNvPr>
            <p:cNvSpPr/>
            <p:nvPr/>
          </p:nvSpPr>
          <p:spPr>
            <a:xfrm>
              <a:off x="8223744" y="1399113"/>
              <a:ext cx="38100" cy="47625"/>
            </a:xfrm>
            <a:custGeom>
              <a:avLst/>
              <a:gdLst>
                <a:gd name="connsiteX0" fmla="*/ 36033 w 38100"/>
                <a:gd name="connsiteY0" fmla="*/ 45587 h 47625"/>
                <a:gd name="connsiteX1" fmla="*/ 24784 w 38100"/>
                <a:gd name="connsiteY1" fmla="*/ 47720 h 47625"/>
                <a:gd name="connsiteX2" fmla="*/ 7144 w 38100"/>
                <a:gd name="connsiteY2" fmla="*/ 27432 h 47625"/>
                <a:gd name="connsiteX3" fmla="*/ 23479 w 38100"/>
                <a:gd name="connsiteY3" fmla="*/ 7144 h 47625"/>
                <a:gd name="connsiteX4" fmla="*/ 38910 w 38100"/>
                <a:gd name="connsiteY4" fmla="*/ 26365 h 47625"/>
                <a:gd name="connsiteX5" fmla="*/ 38910 w 38100"/>
                <a:gd name="connsiteY5" fmla="*/ 28794 h 47625"/>
                <a:gd name="connsiteX6" fmla="*/ 12383 w 38100"/>
                <a:gd name="connsiteY6" fmla="*/ 28794 h 47625"/>
                <a:gd name="connsiteX7" fmla="*/ 25156 w 38100"/>
                <a:gd name="connsiteY7" fmla="*/ 43624 h 47625"/>
                <a:gd name="connsiteX8" fmla="*/ 36024 w 38100"/>
                <a:gd name="connsiteY8" fmla="*/ 40729 h 47625"/>
                <a:gd name="connsiteX9" fmla="*/ 36024 w 38100"/>
                <a:gd name="connsiteY9" fmla="*/ 45587 h 47625"/>
                <a:gd name="connsiteX10" fmla="*/ 33671 w 38100"/>
                <a:gd name="connsiteY10" fmla="*/ 24689 h 47625"/>
                <a:gd name="connsiteX11" fmla="*/ 23793 w 38100"/>
                <a:gd name="connsiteY11" fmla="*/ 11239 h 47625"/>
                <a:gd name="connsiteX12" fmla="*/ 12392 w 38100"/>
                <a:gd name="connsiteY12" fmla="*/ 24689 h 47625"/>
                <a:gd name="connsiteX13" fmla="*/ 33671 w 38100"/>
                <a:gd name="connsiteY13" fmla="*/ 2468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33" y="45587"/>
                  </a:moveTo>
                  <a:cubicBezTo>
                    <a:pt x="32690" y="46968"/>
                    <a:pt x="28356" y="47720"/>
                    <a:pt x="24784" y="47720"/>
                  </a:cubicBezTo>
                  <a:cubicBezTo>
                    <a:pt x="11935" y="47720"/>
                    <a:pt x="7144" y="39062"/>
                    <a:pt x="7144" y="27432"/>
                  </a:cubicBezTo>
                  <a:cubicBezTo>
                    <a:pt x="7144" y="15573"/>
                    <a:pt x="13687" y="7144"/>
                    <a:pt x="23479" y="7144"/>
                  </a:cubicBezTo>
                  <a:cubicBezTo>
                    <a:pt x="34423" y="7144"/>
                    <a:pt x="38910" y="15954"/>
                    <a:pt x="38910" y="26365"/>
                  </a:cubicBezTo>
                  <a:lnTo>
                    <a:pt x="38910" y="28794"/>
                  </a:lnTo>
                  <a:lnTo>
                    <a:pt x="12383" y="28794"/>
                  </a:lnTo>
                  <a:cubicBezTo>
                    <a:pt x="12383" y="37005"/>
                    <a:pt x="16793" y="43624"/>
                    <a:pt x="25156" y="43624"/>
                  </a:cubicBezTo>
                  <a:cubicBezTo>
                    <a:pt x="28651" y="43624"/>
                    <a:pt x="33747" y="42177"/>
                    <a:pt x="36024" y="40729"/>
                  </a:cubicBezTo>
                  <a:lnTo>
                    <a:pt x="36024" y="45587"/>
                  </a:lnTo>
                  <a:close/>
                  <a:moveTo>
                    <a:pt x="33671" y="24689"/>
                  </a:moveTo>
                  <a:cubicBezTo>
                    <a:pt x="33671" y="17917"/>
                    <a:pt x="30937" y="11239"/>
                    <a:pt x="23793" y="11239"/>
                  </a:cubicBezTo>
                  <a:cubicBezTo>
                    <a:pt x="16726" y="11239"/>
                    <a:pt x="12392" y="18307"/>
                    <a:pt x="12392" y="24689"/>
                  </a:cubicBezTo>
                  <a:lnTo>
                    <a:pt x="33671" y="246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4" name="Freeform: Shape 283">
              <a:extLst>
                <a:ext uri="{FF2B5EF4-FFF2-40B4-BE49-F238E27FC236}">
                  <a16:creationId xmlns:a16="http://schemas.microsoft.com/office/drawing/2014/main" id="{E6AD431B-D112-468C-B340-28ED81F81776}"/>
                </a:ext>
              </a:extLst>
            </p:cNvPr>
            <p:cNvSpPr/>
            <p:nvPr/>
          </p:nvSpPr>
          <p:spPr>
            <a:xfrm>
              <a:off x="7474669" y="1489639"/>
              <a:ext cx="47625" cy="66675"/>
            </a:xfrm>
            <a:custGeom>
              <a:avLst/>
              <a:gdLst>
                <a:gd name="connsiteX0" fmla="*/ 45758 w 47625"/>
                <a:gd name="connsiteY0" fmla="*/ 13992 h 66675"/>
                <a:gd name="connsiteX1" fmla="*/ 33890 w 47625"/>
                <a:gd name="connsiteY1" fmla="*/ 11706 h 66675"/>
                <a:gd name="connsiteX2" fmla="*/ 12392 w 47625"/>
                <a:gd name="connsiteY2" fmla="*/ 34585 h 66675"/>
                <a:gd name="connsiteX3" fmla="*/ 33890 w 47625"/>
                <a:gd name="connsiteY3" fmla="*/ 57445 h 66675"/>
                <a:gd name="connsiteX4" fmla="*/ 45758 w 47625"/>
                <a:gd name="connsiteY4" fmla="*/ 55178 h 66675"/>
                <a:gd name="connsiteX5" fmla="*/ 46053 w 47625"/>
                <a:gd name="connsiteY5" fmla="*/ 59731 h 66675"/>
                <a:gd name="connsiteX6" fmla="*/ 33890 w 47625"/>
                <a:gd name="connsiteY6" fmla="*/ 62008 h 66675"/>
                <a:gd name="connsiteX7" fmla="*/ 7144 w 47625"/>
                <a:gd name="connsiteY7" fmla="*/ 34585 h 66675"/>
                <a:gd name="connsiteX8" fmla="*/ 33890 w 47625"/>
                <a:gd name="connsiteY8" fmla="*/ 7144 h 66675"/>
                <a:gd name="connsiteX9" fmla="*/ 46053 w 47625"/>
                <a:gd name="connsiteY9" fmla="*/ 9125 h 66675"/>
                <a:gd name="connsiteX10" fmla="*/ 45758 w 47625"/>
                <a:gd name="connsiteY10" fmla="*/ 1399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66675">
                  <a:moveTo>
                    <a:pt x="45758" y="13992"/>
                  </a:moveTo>
                  <a:cubicBezTo>
                    <a:pt x="42405" y="12240"/>
                    <a:pt x="37624" y="11706"/>
                    <a:pt x="33890" y="11706"/>
                  </a:cubicBezTo>
                  <a:cubicBezTo>
                    <a:pt x="20136" y="11706"/>
                    <a:pt x="12392" y="21431"/>
                    <a:pt x="12392" y="34585"/>
                  </a:cubicBezTo>
                  <a:cubicBezTo>
                    <a:pt x="12392" y="47949"/>
                    <a:pt x="19917" y="57445"/>
                    <a:pt x="33890" y="57445"/>
                  </a:cubicBezTo>
                  <a:cubicBezTo>
                    <a:pt x="37386" y="57445"/>
                    <a:pt x="42710" y="56998"/>
                    <a:pt x="45758" y="55178"/>
                  </a:cubicBezTo>
                  <a:lnTo>
                    <a:pt x="46053" y="59731"/>
                  </a:lnTo>
                  <a:cubicBezTo>
                    <a:pt x="43167" y="61493"/>
                    <a:pt x="37252" y="62008"/>
                    <a:pt x="33890" y="62008"/>
                  </a:cubicBezTo>
                  <a:cubicBezTo>
                    <a:pt x="17174" y="62008"/>
                    <a:pt x="7144" y="50997"/>
                    <a:pt x="7144" y="34585"/>
                  </a:cubicBezTo>
                  <a:cubicBezTo>
                    <a:pt x="7144" y="18479"/>
                    <a:pt x="17478" y="7144"/>
                    <a:pt x="33890" y="7144"/>
                  </a:cubicBezTo>
                  <a:cubicBezTo>
                    <a:pt x="37014" y="7144"/>
                    <a:pt x="43320" y="7668"/>
                    <a:pt x="46053" y="9125"/>
                  </a:cubicBezTo>
                  <a:lnTo>
                    <a:pt x="45758" y="139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5" name="Freeform: Shape 284">
              <a:extLst>
                <a:ext uri="{FF2B5EF4-FFF2-40B4-BE49-F238E27FC236}">
                  <a16:creationId xmlns:a16="http://schemas.microsoft.com/office/drawing/2014/main" id="{C3543E28-0C5C-453E-9921-57DFB5EE90DA}"/>
                </a:ext>
              </a:extLst>
            </p:cNvPr>
            <p:cNvSpPr/>
            <p:nvPr/>
          </p:nvSpPr>
          <p:spPr>
            <a:xfrm>
              <a:off x="7530000" y="1503926"/>
              <a:ext cx="47625" cy="47625"/>
            </a:xfrm>
            <a:custGeom>
              <a:avLst/>
              <a:gdLst>
                <a:gd name="connsiteX0" fmla="*/ 25232 w 47625"/>
                <a:gd name="connsiteY0" fmla="*/ 7144 h 47625"/>
                <a:gd name="connsiteX1" fmla="*/ 43310 w 47625"/>
                <a:gd name="connsiteY1" fmla="*/ 27422 h 47625"/>
                <a:gd name="connsiteX2" fmla="*/ 25232 w 47625"/>
                <a:gd name="connsiteY2" fmla="*/ 47730 h 47625"/>
                <a:gd name="connsiteX3" fmla="*/ 7144 w 47625"/>
                <a:gd name="connsiteY3" fmla="*/ 27422 h 47625"/>
                <a:gd name="connsiteX4" fmla="*/ 25232 w 47625"/>
                <a:gd name="connsiteY4" fmla="*/ 7144 h 47625"/>
                <a:gd name="connsiteX5" fmla="*/ 25232 w 47625"/>
                <a:gd name="connsiteY5" fmla="*/ 43625 h 47625"/>
                <a:gd name="connsiteX6" fmla="*/ 38071 w 47625"/>
                <a:gd name="connsiteY6" fmla="*/ 27422 h 47625"/>
                <a:gd name="connsiteX7" fmla="*/ 25232 w 47625"/>
                <a:gd name="connsiteY7" fmla="*/ 11249 h 47625"/>
                <a:gd name="connsiteX8" fmla="*/ 12392 w 47625"/>
                <a:gd name="connsiteY8" fmla="*/ 27422 h 47625"/>
                <a:gd name="connsiteX9" fmla="*/ 25232 w 47625"/>
                <a:gd name="connsiteY9" fmla="*/ 43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 h="47625">
                  <a:moveTo>
                    <a:pt x="25232" y="7144"/>
                  </a:moveTo>
                  <a:cubicBezTo>
                    <a:pt x="37767" y="7144"/>
                    <a:pt x="43310" y="16869"/>
                    <a:pt x="43310" y="27422"/>
                  </a:cubicBezTo>
                  <a:cubicBezTo>
                    <a:pt x="43310" y="37986"/>
                    <a:pt x="37767" y="47730"/>
                    <a:pt x="25232" y="47730"/>
                  </a:cubicBezTo>
                  <a:cubicBezTo>
                    <a:pt x="12697" y="47730"/>
                    <a:pt x="7144" y="37995"/>
                    <a:pt x="7144" y="27422"/>
                  </a:cubicBezTo>
                  <a:cubicBezTo>
                    <a:pt x="7144" y="16878"/>
                    <a:pt x="12697" y="7144"/>
                    <a:pt x="25232" y="7144"/>
                  </a:cubicBezTo>
                  <a:moveTo>
                    <a:pt x="25232" y="43625"/>
                  </a:moveTo>
                  <a:cubicBezTo>
                    <a:pt x="33595" y="43625"/>
                    <a:pt x="38071" y="36405"/>
                    <a:pt x="38071" y="27422"/>
                  </a:cubicBezTo>
                  <a:cubicBezTo>
                    <a:pt x="38071" y="18469"/>
                    <a:pt x="33595" y="11249"/>
                    <a:pt x="25232" y="11249"/>
                  </a:cubicBezTo>
                  <a:cubicBezTo>
                    <a:pt x="16878" y="11249"/>
                    <a:pt x="12392" y="18469"/>
                    <a:pt x="12392" y="27422"/>
                  </a:cubicBezTo>
                  <a:cubicBezTo>
                    <a:pt x="12392" y="36414"/>
                    <a:pt x="16878" y="43625"/>
                    <a:pt x="25232" y="43625"/>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6" name="Freeform: Shape 285">
              <a:extLst>
                <a:ext uri="{FF2B5EF4-FFF2-40B4-BE49-F238E27FC236}">
                  <a16:creationId xmlns:a16="http://schemas.microsoft.com/office/drawing/2014/main" id="{AF47E08B-0A29-40C2-98B9-F4C05CC3509F}"/>
                </a:ext>
              </a:extLst>
            </p:cNvPr>
            <p:cNvSpPr/>
            <p:nvPr/>
          </p:nvSpPr>
          <p:spPr>
            <a:xfrm>
              <a:off x="7580835" y="1503936"/>
              <a:ext cx="38100" cy="47625"/>
            </a:xfrm>
            <a:custGeom>
              <a:avLst/>
              <a:gdLst>
                <a:gd name="connsiteX0" fmla="*/ 7449 w 38100"/>
                <a:gd name="connsiteY0" fmla="*/ 17174 h 47625"/>
                <a:gd name="connsiteX1" fmla="*/ 7144 w 38100"/>
                <a:gd name="connsiteY1" fmla="*/ 8049 h 47625"/>
                <a:gd name="connsiteX2" fmla="*/ 11782 w 38100"/>
                <a:gd name="connsiteY2" fmla="*/ 8049 h 47625"/>
                <a:gd name="connsiteX3" fmla="*/ 11782 w 38100"/>
                <a:gd name="connsiteY3" fmla="*/ 14973 h 47625"/>
                <a:gd name="connsiteX4" fmla="*/ 11935 w 38100"/>
                <a:gd name="connsiteY4" fmla="*/ 14973 h 47625"/>
                <a:gd name="connsiteX5" fmla="*/ 24479 w 38100"/>
                <a:gd name="connsiteY5" fmla="*/ 7144 h 47625"/>
                <a:gd name="connsiteX6" fmla="*/ 37690 w 38100"/>
                <a:gd name="connsiteY6" fmla="*/ 22031 h 47625"/>
                <a:gd name="connsiteX7" fmla="*/ 37690 w 38100"/>
                <a:gd name="connsiteY7" fmla="*/ 46806 h 47625"/>
                <a:gd name="connsiteX8" fmla="*/ 32909 w 38100"/>
                <a:gd name="connsiteY8" fmla="*/ 46806 h 47625"/>
                <a:gd name="connsiteX9" fmla="*/ 32909 w 38100"/>
                <a:gd name="connsiteY9" fmla="*/ 23251 h 47625"/>
                <a:gd name="connsiteX10" fmla="*/ 23717 w 38100"/>
                <a:gd name="connsiteY10" fmla="*/ 11249 h 47625"/>
                <a:gd name="connsiteX11" fmla="*/ 12240 w 38100"/>
                <a:gd name="connsiteY11" fmla="*/ 25365 h 47625"/>
                <a:gd name="connsiteX12" fmla="*/ 12240 w 38100"/>
                <a:gd name="connsiteY12" fmla="*/ 46796 h 47625"/>
                <a:gd name="connsiteX13" fmla="*/ 7449 w 38100"/>
                <a:gd name="connsiteY13" fmla="*/ 46796 h 47625"/>
                <a:gd name="connsiteX14" fmla="*/ 7449 w 38100"/>
                <a:gd name="connsiteY14" fmla="*/ 171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7449" y="17174"/>
                  </a:moveTo>
                  <a:cubicBezTo>
                    <a:pt x="7449" y="14202"/>
                    <a:pt x="7449" y="11154"/>
                    <a:pt x="7144" y="8049"/>
                  </a:cubicBezTo>
                  <a:lnTo>
                    <a:pt x="11782" y="8049"/>
                  </a:lnTo>
                  <a:lnTo>
                    <a:pt x="11782" y="14973"/>
                  </a:lnTo>
                  <a:lnTo>
                    <a:pt x="11935" y="14973"/>
                  </a:lnTo>
                  <a:cubicBezTo>
                    <a:pt x="13526" y="11478"/>
                    <a:pt x="16412" y="7144"/>
                    <a:pt x="24479" y="7144"/>
                  </a:cubicBezTo>
                  <a:cubicBezTo>
                    <a:pt x="34042" y="7144"/>
                    <a:pt x="37690" y="13535"/>
                    <a:pt x="37690" y="22031"/>
                  </a:cubicBezTo>
                  <a:lnTo>
                    <a:pt x="37690" y="46806"/>
                  </a:lnTo>
                  <a:lnTo>
                    <a:pt x="32909" y="46806"/>
                  </a:lnTo>
                  <a:lnTo>
                    <a:pt x="32909" y="23251"/>
                  </a:lnTo>
                  <a:cubicBezTo>
                    <a:pt x="32909" y="15954"/>
                    <a:pt x="30328" y="11249"/>
                    <a:pt x="23717" y="11249"/>
                  </a:cubicBezTo>
                  <a:cubicBezTo>
                    <a:pt x="14983" y="11249"/>
                    <a:pt x="12240" y="18917"/>
                    <a:pt x="12240" y="25365"/>
                  </a:cubicBezTo>
                  <a:lnTo>
                    <a:pt x="12240" y="46796"/>
                  </a:lnTo>
                  <a:lnTo>
                    <a:pt x="7449" y="46796"/>
                  </a:lnTo>
                  <a:lnTo>
                    <a:pt x="7449" y="171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7" name="Freeform: Shape 286">
              <a:extLst>
                <a:ext uri="{FF2B5EF4-FFF2-40B4-BE49-F238E27FC236}">
                  <a16:creationId xmlns:a16="http://schemas.microsoft.com/office/drawing/2014/main" id="{DA581377-01C8-4178-8591-D30ECBE28E43}"/>
                </a:ext>
              </a:extLst>
            </p:cNvPr>
            <p:cNvSpPr/>
            <p:nvPr/>
          </p:nvSpPr>
          <p:spPr>
            <a:xfrm>
              <a:off x="7624764" y="1485686"/>
              <a:ext cx="28575" cy="66675"/>
            </a:xfrm>
            <a:custGeom>
              <a:avLst/>
              <a:gdLst>
                <a:gd name="connsiteX0" fmla="*/ 14973 w 28575"/>
                <a:gd name="connsiteY0" fmla="*/ 30404 h 66675"/>
                <a:gd name="connsiteX1" fmla="*/ 7144 w 28575"/>
                <a:gd name="connsiteY1" fmla="*/ 30404 h 66675"/>
                <a:gd name="connsiteX2" fmla="*/ 7144 w 28575"/>
                <a:gd name="connsiteY2" fmla="*/ 26299 h 66675"/>
                <a:gd name="connsiteX3" fmla="*/ 14973 w 28575"/>
                <a:gd name="connsiteY3" fmla="*/ 26299 h 66675"/>
                <a:gd name="connsiteX4" fmla="*/ 14973 w 28575"/>
                <a:gd name="connsiteY4" fmla="*/ 23489 h 66675"/>
                <a:gd name="connsiteX5" fmla="*/ 25232 w 28575"/>
                <a:gd name="connsiteY5" fmla="*/ 7144 h 66675"/>
                <a:gd name="connsiteX6" fmla="*/ 29718 w 28575"/>
                <a:gd name="connsiteY6" fmla="*/ 7896 h 66675"/>
                <a:gd name="connsiteX7" fmla="*/ 29413 w 28575"/>
                <a:gd name="connsiteY7" fmla="*/ 12087 h 66675"/>
                <a:gd name="connsiteX8" fmla="*/ 25613 w 28575"/>
                <a:gd name="connsiteY8" fmla="*/ 11240 h 66675"/>
                <a:gd name="connsiteX9" fmla="*/ 19764 w 28575"/>
                <a:gd name="connsiteY9" fmla="*/ 22946 h 66675"/>
                <a:gd name="connsiteX10" fmla="*/ 19764 w 28575"/>
                <a:gd name="connsiteY10" fmla="*/ 26289 h 66675"/>
                <a:gd name="connsiteX11" fmla="*/ 28499 w 28575"/>
                <a:gd name="connsiteY11" fmla="*/ 26289 h 66675"/>
                <a:gd name="connsiteX12" fmla="*/ 28499 w 28575"/>
                <a:gd name="connsiteY12" fmla="*/ 30394 h 66675"/>
                <a:gd name="connsiteX13" fmla="*/ 19764 w 28575"/>
                <a:gd name="connsiteY13" fmla="*/ 30394 h 66675"/>
                <a:gd name="connsiteX14" fmla="*/ 19764 w 28575"/>
                <a:gd name="connsiteY14" fmla="*/ 65046 h 66675"/>
                <a:gd name="connsiteX15" fmla="*/ 14983 w 28575"/>
                <a:gd name="connsiteY15" fmla="*/ 65046 h 66675"/>
                <a:gd name="connsiteX16" fmla="*/ 14983 w 28575"/>
                <a:gd name="connsiteY16" fmla="*/ 304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66675">
                  <a:moveTo>
                    <a:pt x="14973" y="30404"/>
                  </a:moveTo>
                  <a:lnTo>
                    <a:pt x="7144" y="30404"/>
                  </a:lnTo>
                  <a:lnTo>
                    <a:pt x="7144" y="26299"/>
                  </a:lnTo>
                  <a:lnTo>
                    <a:pt x="14973" y="26299"/>
                  </a:lnTo>
                  <a:lnTo>
                    <a:pt x="14973" y="23489"/>
                  </a:lnTo>
                  <a:cubicBezTo>
                    <a:pt x="14973" y="15354"/>
                    <a:pt x="15278" y="7144"/>
                    <a:pt x="25232" y="7144"/>
                  </a:cubicBezTo>
                  <a:cubicBezTo>
                    <a:pt x="26756" y="7144"/>
                    <a:pt x="28804" y="7372"/>
                    <a:pt x="29718" y="7896"/>
                  </a:cubicBezTo>
                  <a:lnTo>
                    <a:pt x="29413" y="12087"/>
                  </a:lnTo>
                  <a:cubicBezTo>
                    <a:pt x="28423" y="11544"/>
                    <a:pt x="26984" y="11240"/>
                    <a:pt x="25613" y="11240"/>
                  </a:cubicBezTo>
                  <a:cubicBezTo>
                    <a:pt x="19079" y="11240"/>
                    <a:pt x="19764" y="18307"/>
                    <a:pt x="19764" y="22946"/>
                  </a:cubicBezTo>
                  <a:lnTo>
                    <a:pt x="19764" y="26289"/>
                  </a:lnTo>
                  <a:lnTo>
                    <a:pt x="28499" y="26289"/>
                  </a:lnTo>
                  <a:lnTo>
                    <a:pt x="28499" y="30394"/>
                  </a:lnTo>
                  <a:lnTo>
                    <a:pt x="19764" y="30394"/>
                  </a:lnTo>
                  <a:lnTo>
                    <a:pt x="19764" y="65046"/>
                  </a:lnTo>
                  <a:lnTo>
                    <a:pt x="14983" y="65046"/>
                  </a:lnTo>
                  <a:lnTo>
                    <a:pt x="14983" y="3040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8" name="Freeform: Shape 287">
              <a:extLst>
                <a:ext uri="{FF2B5EF4-FFF2-40B4-BE49-F238E27FC236}">
                  <a16:creationId xmlns:a16="http://schemas.microsoft.com/office/drawing/2014/main" id="{8B60ABF9-33A5-43A6-BBAF-205A1B35DD54}"/>
                </a:ext>
              </a:extLst>
            </p:cNvPr>
            <p:cNvSpPr/>
            <p:nvPr/>
          </p:nvSpPr>
          <p:spPr>
            <a:xfrm>
              <a:off x="7657664" y="1503926"/>
              <a:ext cx="38100" cy="47625"/>
            </a:xfrm>
            <a:custGeom>
              <a:avLst/>
              <a:gdLst>
                <a:gd name="connsiteX0" fmla="*/ 36033 w 38100"/>
                <a:gd name="connsiteY0" fmla="*/ 45596 h 47625"/>
                <a:gd name="connsiteX1" fmla="*/ 24775 w 38100"/>
                <a:gd name="connsiteY1" fmla="*/ 47720 h 47625"/>
                <a:gd name="connsiteX2" fmla="*/ 7144 w 38100"/>
                <a:gd name="connsiteY2" fmla="*/ 27432 h 47625"/>
                <a:gd name="connsiteX3" fmla="*/ 23489 w 38100"/>
                <a:gd name="connsiteY3" fmla="*/ 7144 h 47625"/>
                <a:gd name="connsiteX4" fmla="*/ 38919 w 38100"/>
                <a:gd name="connsiteY4" fmla="*/ 26375 h 47625"/>
                <a:gd name="connsiteX5" fmla="*/ 38919 w 38100"/>
                <a:gd name="connsiteY5" fmla="*/ 28804 h 47625"/>
                <a:gd name="connsiteX6" fmla="*/ 12392 w 38100"/>
                <a:gd name="connsiteY6" fmla="*/ 28804 h 47625"/>
                <a:gd name="connsiteX7" fmla="*/ 25165 w 38100"/>
                <a:gd name="connsiteY7" fmla="*/ 43634 h 47625"/>
                <a:gd name="connsiteX8" fmla="*/ 36033 w 38100"/>
                <a:gd name="connsiteY8" fmla="*/ 40738 h 47625"/>
                <a:gd name="connsiteX9" fmla="*/ 36033 w 38100"/>
                <a:gd name="connsiteY9" fmla="*/ 45596 h 47625"/>
                <a:gd name="connsiteX10" fmla="*/ 33671 w 38100"/>
                <a:gd name="connsiteY10" fmla="*/ 24708 h 47625"/>
                <a:gd name="connsiteX11" fmla="*/ 23793 w 38100"/>
                <a:gd name="connsiteY11" fmla="*/ 11259 h 47625"/>
                <a:gd name="connsiteX12" fmla="*/ 12392 w 38100"/>
                <a:gd name="connsiteY12" fmla="*/ 24708 h 47625"/>
                <a:gd name="connsiteX13" fmla="*/ 33671 w 38100"/>
                <a:gd name="connsiteY13" fmla="*/ 2470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33" y="45596"/>
                  </a:moveTo>
                  <a:cubicBezTo>
                    <a:pt x="32690" y="46977"/>
                    <a:pt x="28356" y="47720"/>
                    <a:pt x="24775" y="47720"/>
                  </a:cubicBezTo>
                  <a:cubicBezTo>
                    <a:pt x="11935" y="47720"/>
                    <a:pt x="7144" y="39062"/>
                    <a:pt x="7144" y="27432"/>
                  </a:cubicBezTo>
                  <a:cubicBezTo>
                    <a:pt x="7144" y="15583"/>
                    <a:pt x="13687" y="7144"/>
                    <a:pt x="23489" y="7144"/>
                  </a:cubicBezTo>
                  <a:cubicBezTo>
                    <a:pt x="34423" y="7144"/>
                    <a:pt x="38919" y="15964"/>
                    <a:pt x="38919" y="26375"/>
                  </a:cubicBezTo>
                  <a:lnTo>
                    <a:pt x="38919" y="28804"/>
                  </a:lnTo>
                  <a:lnTo>
                    <a:pt x="12392" y="28804"/>
                  </a:lnTo>
                  <a:cubicBezTo>
                    <a:pt x="12392" y="37014"/>
                    <a:pt x="16793" y="43634"/>
                    <a:pt x="25165" y="43634"/>
                  </a:cubicBezTo>
                  <a:cubicBezTo>
                    <a:pt x="28661" y="43634"/>
                    <a:pt x="33747" y="42196"/>
                    <a:pt x="36033" y="40738"/>
                  </a:cubicBezTo>
                  <a:lnTo>
                    <a:pt x="36033" y="45596"/>
                  </a:lnTo>
                  <a:close/>
                  <a:moveTo>
                    <a:pt x="33671" y="24708"/>
                  </a:moveTo>
                  <a:cubicBezTo>
                    <a:pt x="33671" y="17936"/>
                    <a:pt x="30937" y="11259"/>
                    <a:pt x="23793" y="11259"/>
                  </a:cubicBezTo>
                  <a:cubicBezTo>
                    <a:pt x="16726" y="11259"/>
                    <a:pt x="12392" y="18317"/>
                    <a:pt x="12392" y="24708"/>
                  </a:cubicBezTo>
                  <a:lnTo>
                    <a:pt x="33671" y="247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9" name="Freeform: Shape 288">
              <a:extLst>
                <a:ext uri="{FF2B5EF4-FFF2-40B4-BE49-F238E27FC236}">
                  <a16:creationId xmlns:a16="http://schemas.microsoft.com/office/drawing/2014/main" id="{16A8D449-7F5C-4002-BE32-4DF51A8CDB01}"/>
                </a:ext>
              </a:extLst>
            </p:cNvPr>
            <p:cNvSpPr/>
            <p:nvPr/>
          </p:nvSpPr>
          <p:spPr>
            <a:xfrm>
              <a:off x="7702193" y="1486591"/>
              <a:ext cx="38100" cy="66675"/>
            </a:xfrm>
            <a:custGeom>
              <a:avLst/>
              <a:gdLst>
                <a:gd name="connsiteX0" fmla="*/ 40138 w 38100"/>
                <a:gd name="connsiteY0" fmla="*/ 64141 h 66675"/>
                <a:gd name="connsiteX1" fmla="*/ 35347 w 38100"/>
                <a:gd name="connsiteY1" fmla="*/ 64141 h 66675"/>
                <a:gd name="connsiteX2" fmla="*/ 35347 w 38100"/>
                <a:gd name="connsiteY2" fmla="*/ 57988 h 66675"/>
                <a:gd name="connsiteX3" fmla="*/ 35195 w 38100"/>
                <a:gd name="connsiteY3" fmla="*/ 57988 h 66675"/>
                <a:gd name="connsiteX4" fmla="*/ 23108 w 38100"/>
                <a:gd name="connsiteY4" fmla="*/ 65065 h 66675"/>
                <a:gd name="connsiteX5" fmla="*/ 7144 w 38100"/>
                <a:gd name="connsiteY5" fmla="*/ 44758 h 66675"/>
                <a:gd name="connsiteX6" fmla="*/ 23108 w 38100"/>
                <a:gd name="connsiteY6" fmla="*/ 24479 h 66675"/>
                <a:gd name="connsiteX7" fmla="*/ 35195 w 38100"/>
                <a:gd name="connsiteY7" fmla="*/ 31918 h 66675"/>
                <a:gd name="connsiteX8" fmla="*/ 35347 w 38100"/>
                <a:gd name="connsiteY8" fmla="*/ 31918 h 66675"/>
                <a:gd name="connsiteX9" fmla="*/ 35347 w 38100"/>
                <a:gd name="connsiteY9" fmla="*/ 7144 h 66675"/>
                <a:gd name="connsiteX10" fmla="*/ 40138 w 38100"/>
                <a:gd name="connsiteY10" fmla="*/ 7144 h 66675"/>
                <a:gd name="connsiteX11" fmla="*/ 40138 w 38100"/>
                <a:gd name="connsiteY11" fmla="*/ 64141 h 66675"/>
                <a:gd name="connsiteX12" fmla="*/ 23870 w 38100"/>
                <a:gd name="connsiteY12" fmla="*/ 60960 h 66675"/>
                <a:gd name="connsiteX13" fmla="*/ 35347 w 38100"/>
                <a:gd name="connsiteY13" fmla="*/ 44758 h 66675"/>
                <a:gd name="connsiteX14" fmla="*/ 23870 w 38100"/>
                <a:gd name="connsiteY14" fmla="*/ 28585 h 66675"/>
                <a:gd name="connsiteX15" fmla="*/ 12392 w 38100"/>
                <a:gd name="connsiteY15" fmla="*/ 44758 h 66675"/>
                <a:gd name="connsiteX16" fmla="*/ 23870 w 38100"/>
                <a:gd name="connsiteY16" fmla="*/ 6096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00" h="66675">
                  <a:moveTo>
                    <a:pt x="40138" y="64141"/>
                  </a:moveTo>
                  <a:lnTo>
                    <a:pt x="35347" y="64141"/>
                  </a:lnTo>
                  <a:lnTo>
                    <a:pt x="35347" y="57988"/>
                  </a:lnTo>
                  <a:lnTo>
                    <a:pt x="35195" y="57988"/>
                  </a:lnTo>
                  <a:cubicBezTo>
                    <a:pt x="32614" y="62941"/>
                    <a:pt x="28651" y="65065"/>
                    <a:pt x="23108" y="65065"/>
                  </a:cubicBezTo>
                  <a:cubicBezTo>
                    <a:pt x="12459" y="65065"/>
                    <a:pt x="7144" y="56255"/>
                    <a:pt x="7144" y="44758"/>
                  </a:cubicBezTo>
                  <a:cubicBezTo>
                    <a:pt x="7144" y="32995"/>
                    <a:pt x="11706" y="24479"/>
                    <a:pt x="23108" y="24479"/>
                  </a:cubicBezTo>
                  <a:cubicBezTo>
                    <a:pt x="30709" y="24479"/>
                    <a:pt x="34509" y="30023"/>
                    <a:pt x="35195" y="31918"/>
                  </a:cubicBezTo>
                  <a:lnTo>
                    <a:pt x="35347" y="31918"/>
                  </a:lnTo>
                  <a:lnTo>
                    <a:pt x="35347" y="7144"/>
                  </a:lnTo>
                  <a:lnTo>
                    <a:pt x="40138" y="7144"/>
                  </a:lnTo>
                  <a:lnTo>
                    <a:pt x="40138" y="64141"/>
                  </a:lnTo>
                  <a:close/>
                  <a:moveTo>
                    <a:pt x="23870" y="60960"/>
                  </a:moveTo>
                  <a:cubicBezTo>
                    <a:pt x="32385" y="60960"/>
                    <a:pt x="35347" y="51835"/>
                    <a:pt x="35347" y="44758"/>
                  </a:cubicBezTo>
                  <a:cubicBezTo>
                    <a:pt x="35347" y="37709"/>
                    <a:pt x="32375" y="28585"/>
                    <a:pt x="23870" y="28585"/>
                  </a:cubicBezTo>
                  <a:cubicBezTo>
                    <a:pt x="14754" y="28585"/>
                    <a:pt x="12392" y="37252"/>
                    <a:pt x="12392" y="44758"/>
                  </a:cubicBezTo>
                  <a:cubicBezTo>
                    <a:pt x="12402" y="52302"/>
                    <a:pt x="14754" y="60960"/>
                    <a:pt x="23870" y="60960"/>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0" name="Freeform: Shape 289">
              <a:extLst>
                <a:ext uri="{FF2B5EF4-FFF2-40B4-BE49-F238E27FC236}">
                  <a16:creationId xmlns:a16="http://schemas.microsoft.com/office/drawing/2014/main" id="{13EFCA76-B7CF-45D8-ADB7-A5E60671606E}"/>
                </a:ext>
              </a:extLst>
            </p:cNvPr>
            <p:cNvSpPr/>
            <p:nvPr/>
          </p:nvSpPr>
          <p:spPr>
            <a:xfrm>
              <a:off x="7749770" y="1503926"/>
              <a:ext cx="38100" cy="47625"/>
            </a:xfrm>
            <a:custGeom>
              <a:avLst/>
              <a:gdLst>
                <a:gd name="connsiteX0" fmla="*/ 36033 w 38100"/>
                <a:gd name="connsiteY0" fmla="*/ 45596 h 47625"/>
                <a:gd name="connsiteX1" fmla="*/ 24775 w 38100"/>
                <a:gd name="connsiteY1" fmla="*/ 47720 h 47625"/>
                <a:gd name="connsiteX2" fmla="*/ 7144 w 38100"/>
                <a:gd name="connsiteY2" fmla="*/ 27432 h 47625"/>
                <a:gd name="connsiteX3" fmla="*/ 23489 w 38100"/>
                <a:gd name="connsiteY3" fmla="*/ 7144 h 47625"/>
                <a:gd name="connsiteX4" fmla="*/ 38919 w 38100"/>
                <a:gd name="connsiteY4" fmla="*/ 26375 h 47625"/>
                <a:gd name="connsiteX5" fmla="*/ 38919 w 38100"/>
                <a:gd name="connsiteY5" fmla="*/ 28804 h 47625"/>
                <a:gd name="connsiteX6" fmla="*/ 12392 w 38100"/>
                <a:gd name="connsiteY6" fmla="*/ 28804 h 47625"/>
                <a:gd name="connsiteX7" fmla="*/ 25156 w 38100"/>
                <a:gd name="connsiteY7" fmla="*/ 43634 h 47625"/>
                <a:gd name="connsiteX8" fmla="*/ 36024 w 38100"/>
                <a:gd name="connsiteY8" fmla="*/ 40738 h 47625"/>
                <a:gd name="connsiteX9" fmla="*/ 36024 w 38100"/>
                <a:gd name="connsiteY9" fmla="*/ 45596 h 47625"/>
                <a:gd name="connsiteX10" fmla="*/ 33671 w 38100"/>
                <a:gd name="connsiteY10" fmla="*/ 24708 h 47625"/>
                <a:gd name="connsiteX11" fmla="*/ 23793 w 38100"/>
                <a:gd name="connsiteY11" fmla="*/ 11259 h 47625"/>
                <a:gd name="connsiteX12" fmla="*/ 12392 w 38100"/>
                <a:gd name="connsiteY12" fmla="*/ 24708 h 47625"/>
                <a:gd name="connsiteX13" fmla="*/ 33671 w 38100"/>
                <a:gd name="connsiteY13" fmla="*/ 2470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33" y="45596"/>
                  </a:moveTo>
                  <a:cubicBezTo>
                    <a:pt x="32690" y="46977"/>
                    <a:pt x="28356" y="47720"/>
                    <a:pt x="24775" y="47720"/>
                  </a:cubicBezTo>
                  <a:cubicBezTo>
                    <a:pt x="11935" y="47720"/>
                    <a:pt x="7144" y="39062"/>
                    <a:pt x="7144" y="27432"/>
                  </a:cubicBezTo>
                  <a:cubicBezTo>
                    <a:pt x="7144" y="15583"/>
                    <a:pt x="13687" y="7144"/>
                    <a:pt x="23489" y="7144"/>
                  </a:cubicBezTo>
                  <a:cubicBezTo>
                    <a:pt x="34433" y="7144"/>
                    <a:pt x="38919" y="15964"/>
                    <a:pt x="38919" y="26375"/>
                  </a:cubicBezTo>
                  <a:lnTo>
                    <a:pt x="38919" y="28804"/>
                  </a:lnTo>
                  <a:lnTo>
                    <a:pt x="12392" y="28804"/>
                  </a:lnTo>
                  <a:cubicBezTo>
                    <a:pt x="12392" y="37014"/>
                    <a:pt x="16793" y="43634"/>
                    <a:pt x="25156" y="43634"/>
                  </a:cubicBezTo>
                  <a:cubicBezTo>
                    <a:pt x="28651" y="43634"/>
                    <a:pt x="33738" y="42196"/>
                    <a:pt x="36024" y="40738"/>
                  </a:cubicBezTo>
                  <a:lnTo>
                    <a:pt x="36024" y="45596"/>
                  </a:lnTo>
                  <a:close/>
                  <a:moveTo>
                    <a:pt x="33671" y="24708"/>
                  </a:moveTo>
                  <a:cubicBezTo>
                    <a:pt x="33671" y="17936"/>
                    <a:pt x="30937" y="11259"/>
                    <a:pt x="23793" y="11259"/>
                  </a:cubicBezTo>
                  <a:cubicBezTo>
                    <a:pt x="16726" y="11259"/>
                    <a:pt x="12392" y="18317"/>
                    <a:pt x="12392" y="24708"/>
                  </a:cubicBezTo>
                  <a:lnTo>
                    <a:pt x="33671" y="247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1" name="Freeform: Shape 290">
              <a:extLst>
                <a:ext uri="{FF2B5EF4-FFF2-40B4-BE49-F238E27FC236}">
                  <a16:creationId xmlns:a16="http://schemas.microsoft.com/office/drawing/2014/main" id="{17E30A96-6A71-4C58-A912-F712C373AA25}"/>
                </a:ext>
              </a:extLst>
            </p:cNvPr>
            <p:cNvSpPr/>
            <p:nvPr/>
          </p:nvSpPr>
          <p:spPr>
            <a:xfrm>
              <a:off x="7796281" y="1503926"/>
              <a:ext cx="28575" cy="47625"/>
            </a:xfrm>
            <a:custGeom>
              <a:avLst/>
              <a:gdLst>
                <a:gd name="connsiteX0" fmla="*/ 7449 w 28575"/>
                <a:gd name="connsiteY0" fmla="*/ 16726 h 47625"/>
                <a:gd name="connsiteX1" fmla="*/ 7144 w 28575"/>
                <a:gd name="connsiteY1" fmla="*/ 8058 h 47625"/>
                <a:gd name="connsiteX2" fmla="*/ 11935 w 28575"/>
                <a:gd name="connsiteY2" fmla="*/ 8058 h 47625"/>
                <a:gd name="connsiteX3" fmla="*/ 11935 w 28575"/>
                <a:gd name="connsiteY3" fmla="*/ 15497 h 47625"/>
                <a:gd name="connsiteX4" fmla="*/ 12087 w 28575"/>
                <a:gd name="connsiteY4" fmla="*/ 15497 h 47625"/>
                <a:gd name="connsiteX5" fmla="*/ 22041 w 28575"/>
                <a:gd name="connsiteY5" fmla="*/ 7144 h 47625"/>
                <a:gd name="connsiteX6" fmla="*/ 25384 w 28575"/>
                <a:gd name="connsiteY6" fmla="*/ 7610 h 47625"/>
                <a:gd name="connsiteX7" fmla="*/ 25384 w 28575"/>
                <a:gd name="connsiteY7" fmla="*/ 12611 h 47625"/>
                <a:gd name="connsiteX8" fmla="*/ 21888 w 28575"/>
                <a:gd name="connsiteY8" fmla="*/ 12154 h 47625"/>
                <a:gd name="connsiteX9" fmla="*/ 12230 w 28575"/>
                <a:gd name="connsiteY9" fmla="*/ 27661 h 47625"/>
                <a:gd name="connsiteX10" fmla="*/ 12230 w 28575"/>
                <a:gd name="connsiteY10" fmla="*/ 46815 h 47625"/>
                <a:gd name="connsiteX11" fmla="*/ 7449 w 28575"/>
                <a:gd name="connsiteY11" fmla="*/ 46815 h 47625"/>
                <a:gd name="connsiteX12" fmla="*/ 7449 w 28575"/>
                <a:gd name="connsiteY12" fmla="*/ 1672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47625">
                  <a:moveTo>
                    <a:pt x="7449" y="16726"/>
                  </a:moveTo>
                  <a:cubicBezTo>
                    <a:pt x="7449" y="12468"/>
                    <a:pt x="7449" y="10868"/>
                    <a:pt x="7144" y="8058"/>
                  </a:cubicBezTo>
                  <a:lnTo>
                    <a:pt x="11935" y="8058"/>
                  </a:lnTo>
                  <a:lnTo>
                    <a:pt x="11935" y="15497"/>
                  </a:lnTo>
                  <a:lnTo>
                    <a:pt x="12087" y="15497"/>
                  </a:lnTo>
                  <a:cubicBezTo>
                    <a:pt x="13830" y="11173"/>
                    <a:pt x="17097" y="7144"/>
                    <a:pt x="22041" y="7144"/>
                  </a:cubicBezTo>
                  <a:cubicBezTo>
                    <a:pt x="23184" y="7144"/>
                    <a:pt x="24546" y="7363"/>
                    <a:pt x="25384" y="7610"/>
                  </a:cubicBezTo>
                  <a:lnTo>
                    <a:pt x="25384" y="12611"/>
                  </a:lnTo>
                  <a:cubicBezTo>
                    <a:pt x="24393" y="12316"/>
                    <a:pt x="23108" y="12154"/>
                    <a:pt x="21888" y="12154"/>
                  </a:cubicBezTo>
                  <a:cubicBezTo>
                    <a:pt x="14278" y="12154"/>
                    <a:pt x="12230" y="20679"/>
                    <a:pt x="12230" y="27661"/>
                  </a:cubicBezTo>
                  <a:lnTo>
                    <a:pt x="12230" y="46815"/>
                  </a:lnTo>
                  <a:lnTo>
                    <a:pt x="7449" y="46815"/>
                  </a:lnTo>
                  <a:lnTo>
                    <a:pt x="7449" y="167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2" name="Freeform: Shape 291">
              <a:extLst>
                <a:ext uri="{FF2B5EF4-FFF2-40B4-BE49-F238E27FC236}">
                  <a16:creationId xmlns:a16="http://schemas.microsoft.com/office/drawing/2014/main" id="{2B1A2135-C7D2-409E-A9FA-8F668DFC3E6C}"/>
                </a:ext>
              </a:extLst>
            </p:cNvPr>
            <p:cNvSpPr/>
            <p:nvPr/>
          </p:nvSpPr>
          <p:spPr>
            <a:xfrm>
              <a:off x="7824865" y="1503936"/>
              <a:ext cx="38100" cy="47625"/>
            </a:xfrm>
            <a:custGeom>
              <a:avLst/>
              <a:gdLst>
                <a:gd name="connsiteX0" fmla="*/ 32366 w 38100"/>
                <a:gd name="connsiteY0" fmla="*/ 40577 h 47625"/>
                <a:gd name="connsiteX1" fmla="*/ 32214 w 38100"/>
                <a:gd name="connsiteY1" fmla="*/ 40577 h 47625"/>
                <a:gd name="connsiteX2" fmla="*/ 19898 w 38100"/>
                <a:gd name="connsiteY2" fmla="*/ 47720 h 47625"/>
                <a:gd name="connsiteX3" fmla="*/ 7144 w 38100"/>
                <a:gd name="connsiteY3" fmla="*/ 36776 h 47625"/>
                <a:gd name="connsiteX4" fmla="*/ 31004 w 38100"/>
                <a:gd name="connsiteY4" fmla="*/ 23174 h 47625"/>
                <a:gd name="connsiteX5" fmla="*/ 31918 w 38100"/>
                <a:gd name="connsiteY5" fmla="*/ 23174 h 47625"/>
                <a:gd name="connsiteX6" fmla="*/ 31918 w 38100"/>
                <a:gd name="connsiteY6" fmla="*/ 21203 h 47625"/>
                <a:gd name="connsiteX7" fmla="*/ 23098 w 38100"/>
                <a:gd name="connsiteY7" fmla="*/ 11249 h 47625"/>
                <a:gd name="connsiteX8" fmla="*/ 11706 w 38100"/>
                <a:gd name="connsiteY8" fmla="*/ 14430 h 47625"/>
                <a:gd name="connsiteX9" fmla="*/ 11706 w 38100"/>
                <a:gd name="connsiteY9" fmla="*/ 9792 h 47625"/>
                <a:gd name="connsiteX10" fmla="*/ 23098 w 38100"/>
                <a:gd name="connsiteY10" fmla="*/ 7144 h 47625"/>
                <a:gd name="connsiteX11" fmla="*/ 36709 w 38100"/>
                <a:gd name="connsiteY11" fmla="*/ 21584 h 47625"/>
                <a:gd name="connsiteX12" fmla="*/ 36709 w 38100"/>
                <a:gd name="connsiteY12" fmla="*/ 38681 h 47625"/>
                <a:gd name="connsiteX13" fmla="*/ 37090 w 38100"/>
                <a:gd name="connsiteY13" fmla="*/ 46815 h 47625"/>
                <a:gd name="connsiteX14" fmla="*/ 32375 w 38100"/>
                <a:gd name="connsiteY14" fmla="*/ 46815 h 47625"/>
                <a:gd name="connsiteX15" fmla="*/ 32375 w 38100"/>
                <a:gd name="connsiteY15" fmla="*/ 40577 h 47625"/>
                <a:gd name="connsiteX16" fmla="*/ 31909 w 38100"/>
                <a:gd name="connsiteY16" fmla="*/ 27270 h 47625"/>
                <a:gd name="connsiteX17" fmla="*/ 30537 w 38100"/>
                <a:gd name="connsiteY17" fmla="*/ 27270 h 47625"/>
                <a:gd name="connsiteX18" fmla="*/ 12373 w 38100"/>
                <a:gd name="connsiteY18" fmla="*/ 36624 h 47625"/>
                <a:gd name="connsiteX19" fmla="*/ 20431 w 38100"/>
                <a:gd name="connsiteY19" fmla="*/ 43615 h 47625"/>
                <a:gd name="connsiteX20" fmla="*/ 31909 w 38100"/>
                <a:gd name="connsiteY20" fmla="*/ 29623 h 47625"/>
                <a:gd name="connsiteX21" fmla="*/ 31909 w 38100"/>
                <a:gd name="connsiteY21" fmla="*/ 2727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00" h="47625">
                  <a:moveTo>
                    <a:pt x="32366" y="40577"/>
                  </a:moveTo>
                  <a:lnTo>
                    <a:pt x="32214" y="40577"/>
                  </a:lnTo>
                  <a:cubicBezTo>
                    <a:pt x="30089" y="45206"/>
                    <a:pt x="24689" y="47720"/>
                    <a:pt x="19898" y="47720"/>
                  </a:cubicBezTo>
                  <a:cubicBezTo>
                    <a:pt x="8877" y="47720"/>
                    <a:pt x="7144" y="40272"/>
                    <a:pt x="7144" y="36776"/>
                  </a:cubicBezTo>
                  <a:cubicBezTo>
                    <a:pt x="7144" y="23784"/>
                    <a:pt x="20964" y="23174"/>
                    <a:pt x="31004" y="23174"/>
                  </a:cubicBezTo>
                  <a:lnTo>
                    <a:pt x="31918" y="23174"/>
                  </a:lnTo>
                  <a:lnTo>
                    <a:pt x="31918" y="21203"/>
                  </a:lnTo>
                  <a:cubicBezTo>
                    <a:pt x="31918" y="14592"/>
                    <a:pt x="29556" y="11249"/>
                    <a:pt x="23098" y="11249"/>
                  </a:cubicBezTo>
                  <a:cubicBezTo>
                    <a:pt x="19069" y="11249"/>
                    <a:pt x="15278" y="12154"/>
                    <a:pt x="11706" y="14430"/>
                  </a:cubicBezTo>
                  <a:lnTo>
                    <a:pt x="11706" y="9792"/>
                  </a:lnTo>
                  <a:cubicBezTo>
                    <a:pt x="14659" y="8363"/>
                    <a:pt x="19688" y="7144"/>
                    <a:pt x="23098" y="7144"/>
                  </a:cubicBezTo>
                  <a:cubicBezTo>
                    <a:pt x="32680" y="7144"/>
                    <a:pt x="36709" y="11478"/>
                    <a:pt x="36709" y="21584"/>
                  </a:cubicBezTo>
                  <a:lnTo>
                    <a:pt x="36709" y="38681"/>
                  </a:lnTo>
                  <a:cubicBezTo>
                    <a:pt x="36709" y="41805"/>
                    <a:pt x="36709" y="44158"/>
                    <a:pt x="37090" y="46815"/>
                  </a:cubicBezTo>
                  <a:lnTo>
                    <a:pt x="32375" y="46815"/>
                  </a:lnTo>
                  <a:lnTo>
                    <a:pt x="32375" y="40577"/>
                  </a:lnTo>
                  <a:close/>
                  <a:moveTo>
                    <a:pt x="31909" y="27270"/>
                  </a:moveTo>
                  <a:lnTo>
                    <a:pt x="30537" y="27270"/>
                  </a:lnTo>
                  <a:cubicBezTo>
                    <a:pt x="22250" y="27270"/>
                    <a:pt x="12373" y="28118"/>
                    <a:pt x="12373" y="36624"/>
                  </a:cubicBezTo>
                  <a:cubicBezTo>
                    <a:pt x="12373" y="41719"/>
                    <a:pt x="16031" y="43615"/>
                    <a:pt x="20431" y="43615"/>
                  </a:cubicBezTo>
                  <a:cubicBezTo>
                    <a:pt x="31671" y="43615"/>
                    <a:pt x="31909" y="33814"/>
                    <a:pt x="31909" y="29623"/>
                  </a:cubicBezTo>
                  <a:lnTo>
                    <a:pt x="31909" y="272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3" name="Freeform: Shape 292">
              <a:extLst>
                <a:ext uri="{FF2B5EF4-FFF2-40B4-BE49-F238E27FC236}">
                  <a16:creationId xmlns:a16="http://schemas.microsoft.com/office/drawing/2014/main" id="{2491A8DB-DDFB-474A-A0D3-7D4FAB132C7A}"/>
                </a:ext>
              </a:extLst>
            </p:cNvPr>
            <p:cNvSpPr/>
            <p:nvPr/>
          </p:nvSpPr>
          <p:spPr>
            <a:xfrm>
              <a:off x="7868176" y="1504831"/>
              <a:ext cx="38100" cy="47625"/>
            </a:xfrm>
            <a:custGeom>
              <a:avLst/>
              <a:gdLst>
                <a:gd name="connsiteX0" fmla="*/ 7144 w 38100"/>
                <a:gd name="connsiteY0" fmla="*/ 41891 h 47625"/>
                <a:gd name="connsiteX1" fmla="*/ 30480 w 38100"/>
                <a:gd name="connsiteY1" fmla="*/ 11268 h 47625"/>
                <a:gd name="connsiteX2" fmla="*/ 8058 w 38100"/>
                <a:gd name="connsiteY2" fmla="*/ 11268 h 47625"/>
                <a:gd name="connsiteX3" fmla="*/ 8058 w 38100"/>
                <a:gd name="connsiteY3" fmla="*/ 7144 h 47625"/>
                <a:gd name="connsiteX4" fmla="*/ 36014 w 38100"/>
                <a:gd name="connsiteY4" fmla="*/ 7144 h 47625"/>
                <a:gd name="connsiteX5" fmla="*/ 36014 w 38100"/>
                <a:gd name="connsiteY5" fmla="*/ 11268 h 47625"/>
                <a:gd name="connsiteX6" fmla="*/ 12697 w 38100"/>
                <a:gd name="connsiteY6" fmla="*/ 41815 h 47625"/>
                <a:gd name="connsiteX7" fmla="*/ 36014 w 38100"/>
                <a:gd name="connsiteY7" fmla="*/ 41815 h 47625"/>
                <a:gd name="connsiteX8" fmla="*/ 36014 w 38100"/>
                <a:gd name="connsiteY8" fmla="*/ 45901 h 47625"/>
                <a:gd name="connsiteX9" fmla="*/ 7144 w 38100"/>
                <a:gd name="connsiteY9" fmla="*/ 4590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144" y="41891"/>
                  </a:moveTo>
                  <a:lnTo>
                    <a:pt x="30480" y="11268"/>
                  </a:lnTo>
                  <a:lnTo>
                    <a:pt x="8058" y="11268"/>
                  </a:lnTo>
                  <a:lnTo>
                    <a:pt x="8058" y="7144"/>
                  </a:lnTo>
                  <a:lnTo>
                    <a:pt x="36014" y="7144"/>
                  </a:lnTo>
                  <a:lnTo>
                    <a:pt x="36014" y="11268"/>
                  </a:lnTo>
                  <a:lnTo>
                    <a:pt x="12697" y="41815"/>
                  </a:lnTo>
                  <a:lnTo>
                    <a:pt x="36014" y="41815"/>
                  </a:lnTo>
                  <a:lnTo>
                    <a:pt x="36014" y="45901"/>
                  </a:lnTo>
                  <a:lnTo>
                    <a:pt x="7144" y="45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4" name="Freeform: Shape 293">
              <a:extLst>
                <a:ext uri="{FF2B5EF4-FFF2-40B4-BE49-F238E27FC236}">
                  <a16:creationId xmlns:a16="http://schemas.microsoft.com/office/drawing/2014/main" id="{16F7EBB0-F1C1-4909-ACA0-7BDDF362E520}"/>
                </a:ext>
              </a:extLst>
            </p:cNvPr>
            <p:cNvSpPr/>
            <p:nvPr/>
          </p:nvSpPr>
          <p:spPr>
            <a:xfrm>
              <a:off x="7911410" y="1488124"/>
              <a:ext cx="19050" cy="66675"/>
            </a:xfrm>
            <a:custGeom>
              <a:avLst/>
              <a:gdLst>
                <a:gd name="connsiteX0" fmla="*/ 11935 w 19050"/>
                <a:gd name="connsiteY0" fmla="*/ 13516 h 66675"/>
                <a:gd name="connsiteX1" fmla="*/ 7144 w 19050"/>
                <a:gd name="connsiteY1" fmla="*/ 13516 h 66675"/>
                <a:gd name="connsiteX2" fmla="*/ 7144 w 19050"/>
                <a:gd name="connsiteY2" fmla="*/ 7144 h 66675"/>
                <a:gd name="connsiteX3" fmla="*/ 11935 w 19050"/>
                <a:gd name="connsiteY3" fmla="*/ 7144 h 66675"/>
                <a:gd name="connsiteX4" fmla="*/ 11935 w 19050"/>
                <a:gd name="connsiteY4" fmla="*/ 13516 h 66675"/>
                <a:gd name="connsiteX5" fmla="*/ 7144 w 19050"/>
                <a:gd name="connsiteY5" fmla="*/ 23860 h 66675"/>
                <a:gd name="connsiteX6" fmla="*/ 11935 w 19050"/>
                <a:gd name="connsiteY6" fmla="*/ 23860 h 66675"/>
                <a:gd name="connsiteX7" fmla="*/ 11935 w 19050"/>
                <a:gd name="connsiteY7" fmla="*/ 62608 h 66675"/>
                <a:gd name="connsiteX8" fmla="*/ 7144 w 19050"/>
                <a:gd name="connsiteY8" fmla="*/ 62608 h 66675"/>
                <a:gd name="connsiteX9" fmla="*/ 7144 w 19050"/>
                <a:gd name="connsiteY9" fmla="*/ 2386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11935" y="13516"/>
                  </a:moveTo>
                  <a:lnTo>
                    <a:pt x="7144" y="13516"/>
                  </a:lnTo>
                  <a:lnTo>
                    <a:pt x="7144" y="7144"/>
                  </a:lnTo>
                  <a:lnTo>
                    <a:pt x="11935" y="7144"/>
                  </a:lnTo>
                  <a:lnTo>
                    <a:pt x="11935" y="13516"/>
                  </a:lnTo>
                  <a:close/>
                  <a:moveTo>
                    <a:pt x="7144" y="23860"/>
                  </a:moveTo>
                  <a:lnTo>
                    <a:pt x="11935" y="23860"/>
                  </a:lnTo>
                  <a:lnTo>
                    <a:pt x="11935" y="62608"/>
                  </a:lnTo>
                  <a:lnTo>
                    <a:pt x="7144" y="62608"/>
                  </a:lnTo>
                  <a:lnTo>
                    <a:pt x="7144" y="23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5" name="Freeform: Shape 294">
              <a:extLst>
                <a:ext uri="{FF2B5EF4-FFF2-40B4-BE49-F238E27FC236}">
                  <a16:creationId xmlns:a16="http://schemas.microsoft.com/office/drawing/2014/main" id="{B8F46907-63C7-4854-86E2-0EA220749CBC}"/>
                </a:ext>
              </a:extLst>
            </p:cNvPr>
            <p:cNvSpPr/>
            <p:nvPr/>
          </p:nvSpPr>
          <p:spPr>
            <a:xfrm>
              <a:off x="7931250" y="1503926"/>
              <a:ext cx="47625" cy="47625"/>
            </a:xfrm>
            <a:custGeom>
              <a:avLst/>
              <a:gdLst>
                <a:gd name="connsiteX0" fmla="*/ 25232 w 47625"/>
                <a:gd name="connsiteY0" fmla="*/ 7144 h 47625"/>
                <a:gd name="connsiteX1" fmla="*/ 43320 w 47625"/>
                <a:gd name="connsiteY1" fmla="*/ 27422 h 47625"/>
                <a:gd name="connsiteX2" fmla="*/ 25232 w 47625"/>
                <a:gd name="connsiteY2" fmla="*/ 47730 h 47625"/>
                <a:gd name="connsiteX3" fmla="*/ 7144 w 47625"/>
                <a:gd name="connsiteY3" fmla="*/ 27422 h 47625"/>
                <a:gd name="connsiteX4" fmla="*/ 25232 w 47625"/>
                <a:gd name="connsiteY4" fmla="*/ 7144 h 47625"/>
                <a:gd name="connsiteX5" fmla="*/ 25232 w 47625"/>
                <a:gd name="connsiteY5" fmla="*/ 43625 h 47625"/>
                <a:gd name="connsiteX6" fmla="*/ 38071 w 47625"/>
                <a:gd name="connsiteY6" fmla="*/ 27422 h 47625"/>
                <a:gd name="connsiteX7" fmla="*/ 25232 w 47625"/>
                <a:gd name="connsiteY7" fmla="*/ 11249 h 47625"/>
                <a:gd name="connsiteX8" fmla="*/ 12383 w 47625"/>
                <a:gd name="connsiteY8" fmla="*/ 27422 h 47625"/>
                <a:gd name="connsiteX9" fmla="*/ 25232 w 47625"/>
                <a:gd name="connsiteY9" fmla="*/ 43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 h="47625">
                  <a:moveTo>
                    <a:pt x="25232" y="7144"/>
                  </a:moveTo>
                  <a:cubicBezTo>
                    <a:pt x="37767" y="7144"/>
                    <a:pt x="43320" y="16869"/>
                    <a:pt x="43320" y="27422"/>
                  </a:cubicBezTo>
                  <a:cubicBezTo>
                    <a:pt x="43320" y="37986"/>
                    <a:pt x="37767" y="47730"/>
                    <a:pt x="25232" y="47730"/>
                  </a:cubicBezTo>
                  <a:cubicBezTo>
                    <a:pt x="12687" y="47730"/>
                    <a:pt x="7144" y="37995"/>
                    <a:pt x="7144" y="27422"/>
                  </a:cubicBezTo>
                  <a:cubicBezTo>
                    <a:pt x="7144" y="16878"/>
                    <a:pt x="12687" y="7144"/>
                    <a:pt x="25232" y="7144"/>
                  </a:cubicBezTo>
                  <a:moveTo>
                    <a:pt x="25232" y="43625"/>
                  </a:moveTo>
                  <a:cubicBezTo>
                    <a:pt x="33595" y="43625"/>
                    <a:pt x="38071" y="36405"/>
                    <a:pt x="38071" y="27422"/>
                  </a:cubicBezTo>
                  <a:cubicBezTo>
                    <a:pt x="38071" y="18469"/>
                    <a:pt x="33595" y="11249"/>
                    <a:pt x="25232" y="11249"/>
                  </a:cubicBezTo>
                  <a:cubicBezTo>
                    <a:pt x="16878" y="11249"/>
                    <a:pt x="12383" y="18469"/>
                    <a:pt x="12383" y="27422"/>
                  </a:cubicBezTo>
                  <a:cubicBezTo>
                    <a:pt x="12383" y="36414"/>
                    <a:pt x="16869" y="43625"/>
                    <a:pt x="25232" y="43625"/>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6" name="Freeform: Shape 295">
              <a:extLst>
                <a:ext uri="{FF2B5EF4-FFF2-40B4-BE49-F238E27FC236}">
                  <a16:creationId xmlns:a16="http://schemas.microsoft.com/office/drawing/2014/main" id="{17242A66-C4F3-4956-B3AB-74E0FE86FA09}"/>
                </a:ext>
              </a:extLst>
            </p:cNvPr>
            <p:cNvSpPr/>
            <p:nvPr/>
          </p:nvSpPr>
          <p:spPr>
            <a:xfrm>
              <a:off x="7982085" y="1503936"/>
              <a:ext cx="38100" cy="47625"/>
            </a:xfrm>
            <a:custGeom>
              <a:avLst/>
              <a:gdLst>
                <a:gd name="connsiteX0" fmla="*/ 7449 w 38100"/>
                <a:gd name="connsiteY0" fmla="*/ 17174 h 47625"/>
                <a:gd name="connsiteX1" fmla="*/ 7144 w 38100"/>
                <a:gd name="connsiteY1" fmla="*/ 8049 h 47625"/>
                <a:gd name="connsiteX2" fmla="*/ 11782 w 38100"/>
                <a:gd name="connsiteY2" fmla="*/ 8049 h 47625"/>
                <a:gd name="connsiteX3" fmla="*/ 11782 w 38100"/>
                <a:gd name="connsiteY3" fmla="*/ 14973 h 47625"/>
                <a:gd name="connsiteX4" fmla="*/ 11935 w 38100"/>
                <a:gd name="connsiteY4" fmla="*/ 14973 h 47625"/>
                <a:gd name="connsiteX5" fmla="*/ 24470 w 38100"/>
                <a:gd name="connsiteY5" fmla="*/ 7144 h 47625"/>
                <a:gd name="connsiteX6" fmla="*/ 37690 w 38100"/>
                <a:gd name="connsiteY6" fmla="*/ 22031 h 47625"/>
                <a:gd name="connsiteX7" fmla="*/ 37690 w 38100"/>
                <a:gd name="connsiteY7" fmla="*/ 46806 h 47625"/>
                <a:gd name="connsiteX8" fmla="*/ 32918 w 38100"/>
                <a:gd name="connsiteY8" fmla="*/ 46806 h 47625"/>
                <a:gd name="connsiteX9" fmla="*/ 32918 w 38100"/>
                <a:gd name="connsiteY9" fmla="*/ 23251 h 47625"/>
                <a:gd name="connsiteX10" fmla="*/ 23717 w 38100"/>
                <a:gd name="connsiteY10" fmla="*/ 11249 h 47625"/>
                <a:gd name="connsiteX11" fmla="*/ 12240 w 38100"/>
                <a:gd name="connsiteY11" fmla="*/ 25365 h 47625"/>
                <a:gd name="connsiteX12" fmla="*/ 12240 w 38100"/>
                <a:gd name="connsiteY12" fmla="*/ 46796 h 47625"/>
                <a:gd name="connsiteX13" fmla="*/ 7449 w 38100"/>
                <a:gd name="connsiteY13" fmla="*/ 46796 h 47625"/>
                <a:gd name="connsiteX14" fmla="*/ 7449 w 38100"/>
                <a:gd name="connsiteY14" fmla="*/ 1717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7449" y="17174"/>
                  </a:moveTo>
                  <a:cubicBezTo>
                    <a:pt x="7449" y="14202"/>
                    <a:pt x="7449" y="11154"/>
                    <a:pt x="7144" y="8049"/>
                  </a:cubicBezTo>
                  <a:lnTo>
                    <a:pt x="11782" y="8049"/>
                  </a:lnTo>
                  <a:lnTo>
                    <a:pt x="11782" y="14973"/>
                  </a:lnTo>
                  <a:lnTo>
                    <a:pt x="11935" y="14973"/>
                  </a:lnTo>
                  <a:cubicBezTo>
                    <a:pt x="13526" y="11478"/>
                    <a:pt x="16412" y="7144"/>
                    <a:pt x="24470" y="7144"/>
                  </a:cubicBezTo>
                  <a:cubicBezTo>
                    <a:pt x="34042" y="7144"/>
                    <a:pt x="37690" y="13535"/>
                    <a:pt x="37690" y="22031"/>
                  </a:cubicBezTo>
                  <a:lnTo>
                    <a:pt x="37690" y="46806"/>
                  </a:lnTo>
                  <a:lnTo>
                    <a:pt x="32918" y="46806"/>
                  </a:lnTo>
                  <a:lnTo>
                    <a:pt x="32918" y="23251"/>
                  </a:lnTo>
                  <a:cubicBezTo>
                    <a:pt x="32918" y="15954"/>
                    <a:pt x="30337" y="11249"/>
                    <a:pt x="23717" y="11249"/>
                  </a:cubicBezTo>
                  <a:cubicBezTo>
                    <a:pt x="14983" y="11249"/>
                    <a:pt x="12240" y="18917"/>
                    <a:pt x="12240" y="25365"/>
                  </a:cubicBezTo>
                  <a:lnTo>
                    <a:pt x="12240" y="46796"/>
                  </a:lnTo>
                  <a:lnTo>
                    <a:pt x="7449" y="46796"/>
                  </a:lnTo>
                  <a:lnTo>
                    <a:pt x="7449" y="1717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7" name="Freeform: Shape 296">
              <a:extLst>
                <a:ext uri="{FF2B5EF4-FFF2-40B4-BE49-F238E27FC236}">
                  <a16:creationId xmlns:a16="http://schemas.microsoft.com/office/drawing/2014/main" id="{2CEBA007-5437-4A74-AC0C-10D55DC0A66A}"/>
                </a:ext>
              </a:extLst>
            </p:cNvPr>
            <p:cNvSpPr/>
            <p:nvPr/>
          </p:nvSpPr>
          <p:spPr>
            <a:xfrm>
              <a:off x="8027681" y="1503926"/>
              <a:ext cx="38100" cy="47625"/>
            </a:xfrm>
            <a:custGeom>
              <a:avLst/>
              <a:gdLst>
                <a:gd name="connsiteX0" fmla="*/ 36024 w 38100"/>
                <a:gd name="connsiteY0" fmla="*/ 45596 h 47625"/>
                <a:gd name="connsiteX1" fmla="*/ 24775 w 38100"/>
                <a:gd name="connsiteY1" fmla="*/ 47720 h 47625"/>
                <a:gd name="connsiteX2" fmla="*/ 7144 w 38100"/>
                <a:gd name="connsiteY2" fmla="*/ 27432 h 47625"/>
                <a:gd name="connsiteX3" fmla="*/ 23489 w 38100"/>
                <a:gd name="connsiteY3" fmla="*/ 7144 h 47625"/>
                <a:gd name="connsiteX4" fmla="*/ 38910 w 38100"/>
                <a:gd name="connsiteY4" fmla="*/ 26375 h 47625"/>
                <a:gd name="connsiteX5" fmla="*/ 38910 w 38100"/>
                <a:gd name="connsiteY5" fmla="*/ 28804 h 47625"/>
                <a:gd name="connsiteX6" fmla="*/ 12383 w 38100"/>
                <a:gd name="connsiteY6" fmla="*/ 28804 h 47625"/>
                <a:gd name="connsiteX7" fmla="*/ 25156 w 38100"/>
                <a:gd name="connsiteY7" fmla="*/ 43634 h 47625"/>
                <a:gd name="connsiteX8" fmla="*/ 36024 w 38100"/>
                <a:gd name="connsiteY8" fmla="*/ 40738 h 47625"/>
                <a:gd name="connsiteX9" fmla="*/ 36024 w 38100"/>
                <a:gd name="connsiteY9" fmla="*/ 45596 h 47625"/>
                <a:gd name="connsiteX10" fmla="*/ 33671 w 38100"/>
                <a:gd name="connsiteY10" fmla="*/ 24708 h 47625"/>
                <a:gd name="connsiteX11" fmla="*/ 23793 w 38100"/>
                <a:gd name="connsiteY11" fmla="*/ 11259 h 47625"/>
                <a:gd name="connsiteX12" fmla="*/ 12383 w 38100"/>
                <a:gd name="connsiteY12" fmla="*/ 24708 h 47625"/>
                <a:gd name="connsiteX13" fmla="*/ 33671 w 38100"/>
                <a:gd name="connsiteY13" fmla="*/ 2470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24" y="45596"/>
                  </a:moveTo>
                  <a:cubicBezTo>
                    <a:pt x="32690" y="46977"/>
                    <a:pt x="28346" y="47720"/>
                    <a:pt x="24775" y="47720"/>
                  </a:cubicBezTo>
                  <a:cubicBezTo>
                    <a:pt x="11935" y="47720"/>
                    <a:pt x="7144" y="39062"/>
                    <a:pt x="7144" y="27432"/>
                  </a:cubicBezTo>
                  <a:cubicBezTo>
                    <a:pt x="7144" y="15583"/>
                    <a:pt x="13687" y="7144"/>
                    <a:pt x="23489" y="7144"/>
                  </a:cubicBezTo>
                  <a:cubicBezTo>
                    <a:pt x="34423" y="7144"/>
                    <a:pt x="38910" y="15964"/>
                    <a:pt x="38910" y="26375"/>
                  </a:cubicBezTo>
                  <a:lnTo>
                    <a:pt x="38910" y="28804"/>
                  </a:lnTo>
                  <a:lnTo>
                    <a:pt x="12383" y="28804"/>
                  </a:lnTo>
                  <a:cubicBezTo>
                    <a:pt x="12383" y="37014"/>
                    <a:pt x="16793" y="43634"/>
                    <a:pt x="25156" y="43634"/>
                  </a:cubicBezTo>
                  <a:cubicBezTo>
                    <a:pt x="28651" y="43634"/>
                    <a:pt x="33747" y="42196"/>
                    <a:pt x="36024" y="40738"/>
                  </a:cubicBezTo>
                  <a:lnTo>
                    <a:pt x="36024" y="45596"/>
                  </a:lnTo>
                  <a:close/>
                  <a:moveTo>
                    <a:pt x="33671" y="24708"/>
                  </a:moveTo>
                  <a:cubicBezTo>
                    <a:pt x="33671" y="17936"/>
                    <a:pt x="30928" y="11259"/>
                    <a:pt x="23793" y="11259"/>
                  </a:cubicBezTo>
                  <a:cubicBezTo>
                    <a:pt x="16726" y="11259"/>
                    <a:pt x="12383" y="18317"/>
                    <a:pt x="12383" y="24708"/>
                  </a:cubicBezTo>
                  <a:lnTo>
                    <a:pt x="33671" y="247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8" name="Freeform: Shape 297">
              <a:extLst>
                <a:ext uri="{FF2B5EF4-FFF2-40B4-BE49-F238E27FC236}">
                  <a16:creationId xmlns:a16="http://schemas.microsoft.com/office/drawing/2014/main" id="{0FFF9ABF-7A31-4C12-9FC2-652EDE560219}"/>
                </a:ext>
              </a:extLst>
            </p:cNvPr>
            <p:cNvSpPr/>
            <p:nvPr/>
          </p:nvSpPr>
          <p:spPr>
            <a:xfrm>
              <a:off x="8099957" y="1489639"/>
              <a:ext cx="38100" cy="66675"/>
            </a:xfrm>
            <a:custGeom>
              <a:avLst/>
              <a:gdLst>
                <a:gd name="connsiteX0" fmla="*/ 7830 w 38100"/>
                <a:gd name="connsiteY0" fmla="*/ 54340 h 66675"/>
                <a:gd name="connsiteX1" fmla="*/ 19536 w 38100"/>
                <a:gd name="connsiteY1" fmla="*/ 57445 h 66675"/>
                <a:gd name="connsiteX2" fmla="*/ 31461 w 38100"/>
                <a:gd name="connsiteY2" fmla="*/ 46577 h 66675"/>
                <a:gd name="connsiteX3" fmla="*/ 7144 w 38100"/>
                <a:gd name="connsiteY3" fmla="*/ 20974 h 66675"/>
                <a:gd name="connsiteX4" fmla="*/ 23946 w 38100"/>
                <a:gd name="connsiteY4" fmla="*/ 7144 h 66675"/>
                <a:gd name="connsiteX5" fmla="*/ 34357 w 38100"/>
                <a:gd name="connsiteY5" fmla="*/ 8896 h 66675"/>
                <a:gd name="connsiteX6" fmla="*/ 33519 w 38100"/>
                <a:gd name="connsiteY6" fmla="*/ 13687 h 66675"/>
                <a:gd name="connsiteX7" fmla="*/ 23870 w 38100"/>
                <a:gd name="connsiteY7" fmla="*/ 11706 h 66675"/>
                <a:gd name="connsiteX8" fmla="*/ 12392 w 38100"/>
                <a:gd name="connsiteY8" fmla="*/ 20822 h 66675"/>
                <a:gd name="connsiteX9" fmla="*/ 36709 w 38100"/>
                <a:gd name="connsiteY9" fmla="*/ 47054 h 66675"/>
                <a:gd name="connsiteX10" fmla="*/ 19307 w 38100"/>
                <a:gd name="connsiteY10" fmla="*/ 62017 h 66675"/>
                <a:gd name="connsiteX11" fmla="*/ 7296 w 38100"/>
                <a:gd name="connsiteY11" fmla="*/ 59741 h 66675"/>
                <a:gd name="connsiteX12" fmla="*/ 7830 w 38100"/>
                <a:gd name="connsiteY12" fmla="*/ 5434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66675">
                  <a:moveTo>
                    <a:pt x="7830" y="54340"/>
                  </a:moveTo>
                  <a:cubicBezTo>
                    <a:pt x="10954" y="56312"/>
                    <a:pt x="14583" y="57445"/>
                    <a:pt x="19536" y="57445"/>
                  </a:cubicBezTo>
                  <a:cubicBezTo>
                    <a:pt x="26079" y="57445"/>
                    <a:pt x="31461" y="54112"/>
                    <a:pt x="31461" y="46577"/>
                  </a:cubicBezTo>
                  <a:cubicBezTo>
                    <a:pt x="31461" y="36166"/>
                    <a:pt x="7144" y="34871"/>
                    <a:pt x="7144" y="20974"/>
                  </a:cubicBezTo>
                  <a:cubicBezTo>
                    <a:pt x="7144" y="12459"/>
                    <a:pt x="14583" y="7144"/>
                    <a:pt x="23946" y="7144"/>
                  </a:cubicBezTo>
                  <a:cubicBezTo>
                    <a:pt x="26527" y="7144"/>
                    <a:pt x="30699" y="7525"/>
                    <a:pt x="34357" y="8896"/>
                  </a:cubicBezTo>
                  <a:lnTo>
                    <a:pt x="33519" y="13687"/>
                  </a:lnTo>
                  <a:cubicBezTo>
                    <a:pt x="31166" y="12392"/>
                    <a:pt x="27442" y="11706"/>
                    <a:pt x="23870" y="11706"/>
                  </a:cubicBezTo>
                  <a:cubicBezTo>
                    <a:pt x="18393" y="11706"/>
                    <a:pt x="12392" y="13992"/>
                    <a:pt x="12392" y="20822"/>
                  </a:cubicBezTo>
                  <a:cubicBezTo>
                    <a:pt x="12392" y="31471"/>
                    <a:pt x="36709" y="31537"/>
                    <a:pt x="36709" y="47054"/>
                  </a:cubicBezTo>
                  <a:cubicBezTo>
                    <a:pt x="36709" y="57769"/>
                    <a:pt x="27518" y="62017"/>
                    <a:pt x="19307" y="62017"/>
                  </a:cubicBezTo>
                  <a:cubicBezTo>
                    <a:pt x="14145" y="62017"/>
                    <a:pt x="10116" y="60950"/>
                    <a:pt x="7296" y="59741"/>
                  </a:cubicBezTo>
                  <a:lnTo>
                    <a:pt x="7830" y="5434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9" name="Freeform: Shape 298">
              <a:extLst>
                <a:ext uri="{FF2B5EF4-FFF2-40B4-BE49-F238E27FC236}">
                  <a16:creationId xmlns:a16="http://schemas.microsoft.com/office/drawing/2014/main" id="{19FE13D3-5CE2-4D51-89E4-7E6FA2D220A2}"/>
                </a:ext>
              </a:extLst>
            </p:cNvPr>
            <p:cNvSpPr/>
            <p:nvPr/>
          </p:nvSpPr>
          <p:spPr>
            <a:xfrm>
              <a:off x="8140152" y="1504841"/>
              <a:ext cx="38100" cy="47625"/>
            </a:xfrm>
            <a:custGeom>
              <a:avLst/>
              <a:gdLst>
                <a:gd name="connsiteX0" fmla="*/ 25918 w 38100"/>
                <a:gd name="connsiteY0" fmla="*/ 45891 h 47625"/>
                <a:gd name="connsiteX1" fmla="*/ 20307 w 38100"/>
                <a:gd name="connsiteY1" fmla="*/ 45891 h 47625"/>
                <a:gd name="connsiteX2" fmla="*/ 7144 w 38100"/>
                <a:gd name="connsiteY2" fmla="*/ 7144 h 47625"/>
                <a:gd name="connsiteX3" fmla="*/ 12402 w 38100"/>
                <a:gd name="connsiteY3" fmla="*/ 7144 h 47625"/>
                <a:gd name="connsiteX4" fmla="*/ 23117 w 38100"/>
                <a:gd name="connsiteY4" fmla="*/ 40662 h 47625"/>
                <a:gd name="connsiteX5" fmla="*/ 23260 w 38100"/>
                <a:gd name="connsiteY5" fmla="*/ 40662 h 47625"/>
                <a:gd name="connsiteX6" fmla="*/ 34509 w 38100"/>
                <a:gd name="connsiteY6" fmla="*/ 7144 h 47625"/>
                <a:gd name="connsiteX7" fmla="*/ 39529 w 38100"/>
                <a:gd name="connsiteY7"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47625">
                  <a:moveTo>
                    <a:pt x="25918" y="45891"/>
                  </a:moveTo>
                  <a:lnTo>
                    <a:pt x="20307" y="45891"/>
                  </a:lnTo>
                  <a:lnTo>
                    <a:pt x="7144" y="7144"/>
                  </a:lnTo>
                  <a:lnTo>
                    <a:pt x="12402" y="7144"/>
                  </a:lnTo>
                  <a:lnTo>
                    <a:pt x="23117" y="40662"/>
                  </a:lnTo>
                  <a:lnTo>
                    <a:pt x="23260" y="40662"/>
                  </a:lnTo>
                  <a:lnTo>
                    <a:pt x="34509" y="7144"/>
                  </a:lnTo>
                  <a:lnTo>
                    <a:pt x="39529"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0" name="Freeform: Shape 299">
              <a:extLst>
                <a:ext uri="{FF2B5EF4-FFF2-40B4-BE49-F238E27FC236}">
                  <a16:creationId xmlns:a16="http://schemas.microsoft.com/office/drawing/2014/main" id="{F761A7CB-BABC-4F0B-A627-B3D0D8E60BFD}"/>
                </a:ext>
              </a:extLst>
            </p:cNvPr>
            <p:cNvSpPr/>
            <p:nvPr/>
          </p:nvSpPr>
          <p:spPr>
            <a:xfrm>
              <a:off x="8185149" y="1488124"/>
              <a:ext cx="19050" cy="66675"/>
            </a:xfrm>
            <a:custGeom>
              <a:avLst/>
              <a:gdLst>
                <a:gd name="connsiteX0" fmla="*/ 11925 w 19050"/>
                <a:gd name="connsiteY0" fmla="*/ 13516 h 66675"/>
                <a:gd name="connsiteX1" fmla="*/ 7144 w 19050"/>
                <a:gd name="connsiteY1" fmla="*/ 13516 h 66675"/>
                <a:gd name="connsiteX2" fmla="*/ 7144 w 19050"/>
                <a:gd name="connsiteY2" fmla="*/ 7144 h 66675"/>
                <a:gd name="connsiteX3" fmla="*/ 11925 w 19050"/>
                <a:gd name="connsiteY3" fmla="*/ 7144 h 66675"/>
                <a:gd name="connsiteX4" fmla="*/ 11925 w 19050"/>
                <a:gd name="connsiteY4" fmla="*/ 13516 h 66675"/>
                <a:gd name="connsiteX5" fmla="*/ 7144 w 19050"/>
                <a:gd name="connsiteY5" fmla="*/ 23860 h 66675"/>
                <a:gd name="connsiteX6" fmla="*/ 11925 w 19050"/>
                <a:gd name="connsiteY6" fmla="*/ 23860 h 66675"/>
                <a:gd name="connsiteX7" fmla="*/ 11925 w 19050"/>
                <a:gd name="connsiteY7" fmla="*/ 62608 h 66675"/>
                <a:gd name="connsiteX8" fmla="*/ 7144 w 19050"/>
                <a:gd name="connsiteY8" fmla="*/ 62608 h 66675"/>
                <a:gd name="connsiteX9" fmla="*/ 7144 w 19050"/>
                <a:gd name="connsiteY9" fmla="*/ 2386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11925" y="13516"/>
                  </a:moveTo>
                  <a:lnTo>
                    <a:pt x="7144" y="13516"/>
                  </a:lnTo>
                  <a:lnTo>
                    <a:pt x="7144" y="7144"/>
                  </a:lnTo>
                  <a:lnTo>
                    <a:pt x="11925" y="7144"/>
                  </a:lnTo>
                  <a:lnTo>
                    <a:pt x="11925" y="13516"/>
                  </a:lnTo>
                  <a:close/>
                  <a:moveTo>
                    <a:pt x="7144" y="23860"/>
                  </a:moveTo>
                  <a:lnTo>
                    <a:pt x="11925" y="23860"/>
                  </a:lnTo>
                  <a:lnTo>
                    <a:pt x="11925" y="62608"/>
                  </a:lnTo>
                  <a:lnTo>
                    <a:pt x="7144" y="62608"/>
                  </a:lnTo>
                  <a:lnTo>
                    <a:pt x="7144" y="23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1" name="Freeform: Shape 300">
              <a:extLst>
                <a:ext uri="{FF2B5EF4-FFF2-40B4-BE49-F238E27FC236}">
                  <a16:creationId xmlns:a16="http://schemas.microsoft.com/office/drawing/2014/main" id="{A4680098-4B32-4B0E-9CBC-C8416CCDD0EA}"/>
                </a:ext>
              </a:extLst>
            </p:cNvPr>
            <p:cNvSpPr/>
            <p:nvPr/>
          </p:nvSpPr>
          <p:spPr>
            <a:xfrm>
              <a:off x="8204370" y="1504831"/>
              <a:ext cx="38100" cy="47625"/>
            </a:xfrm>
            <a:custGeom>
              <a:avLst/>
              <a:gdLst>
                <a:gd name="connsiteX0" fmla="*/ 7144 w 38100"/>
                <a:gd name="connsiteY0" fmla="*/ 41891 h 47625"/>
                <a:gd name="connsiteX1" fmla="*/ 30480 w 38100"/>
                <a:gd name="connsiteY1" fmla="*/ 11268 h 47625"/>
                <a:gd name="connsiteX2" fmla="*/ 8058 w 38100"/>
                <a:gd name="connsiteY2" fmla="*/ 11268 h 47625"/>
                <a:gd name="connsiteX3" fmla="*/ 8058 w 38100"/>
                <a:gd name="connsiteY3" fmla="*/ 7144 h 47625"/>
                <a:gd name="connsiteX4" fmla="*/ 36014 w 38100"/>
                <a:gd name="connsiteY4" fmla="*/ 7144 h 47625"/>
                <a:gd name="connsiteX5" fmla="*/ 36014 w 38100"/>
                <a:gd name="connsiteY5" fmla="*/ 11268 h 47625"/>
                <a:gd name="connsiteX6" fmla="*/ 12697 w 38100"/>
                <a:gd name="connsiteY6" fmla="*/ 41815 h 47625"/>
                <a:gd name="connsiteX7" fmla="*/ 36014 w 38100"/>
                <a:gd name="connsiteY7" fmla="*/ 41815 h 47625"/>
                <a:gd name="connsiteX8" fmla="*/ 36014 w 38100"/>
                <a:gd name="connsiteY8" fmla="*/ 45901 h 47625"/>
                <a:gd name="connsiteX9" fmla="*/ 7144 w 38100"/>
                <a:gd name="connsiteY9" fmla="*/ 4590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144" y="41891"/>
                  </a:moveTo>
                  <a:lnTo>
                    <a:pt x="30480" y="11268"/>
                  </a:lnTo>
                  <a:lnTo>
                    <a:pt x="8058" y="11268"/>
                  </a:lnTo>
                  <a:lnTo>
                    <a:pt x="8058" y="7144"/>
                  </a:lnTo>
                  <a:lnTo>
                    <a:pt x="36014" y="7144"/>
                  </a:lnTo>
                  <a:lnTo>
                    <a:pt x="36014" y="11268"/>
                  </a:lnTo>
                  <a:lnTo>
                    <a:pt x="12697" y="41815"/>
                  </a:lnTo>
                  <a:lnTo>
                    <a:pt x="36014" y="41815"/>
                  </a:lnTo>
                  <a:lnTo>
                    <a:pt x="36014" y="45901"/>
                  </a:lnTo>
                  <a:lnTo>
                    <a:pt x="7144" y="45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2" name="Freeform: Shape 301">
              <a:extLst>
                <a:ext uri="{FF2B5EF4-FFF2-40B4-BE49-F238E27FC236}">
                  <a16:creationId xmlns:a16="http://schemas.microsoft.com/office/drawing/2014/main" id="{44397558-159A-4A83-9047-DFB7DDC9A356}"/>
                </a:ext>
              </a:extLst>
            </p:cNvPr>
            <p:cNvSpPr/>
            <p:nvPr/>
          </p:nvSpPr>
          <p:spPr>
            <a:xfrm>
              <a:off x="8244051" y="1504831"/>
              <a:ext cx="38100" cy="47625"/>
            </a:xfrm>
            <a:custGeom>
              <a:avLst/>
              <a:gdLst>
                <a:gd name="connsiteX0" fmla="*/ 7144 w 38100"/>
                <a:gd name="connsiteY0" fmla="*/ 41891 h 47625"/>
                <a:gd name="connsiteX1" fmla="*/ 30470 w 38100"/>
                <a:gd name="connsiteY1" fmla="*/ 11268 h 47625"/>
                <a:gd name="connsiteX2" fmla="*/ 8049 w 38100"/>
                <a:gd name="connsiteY2" fmla="*/ 11268 h 47625"/>
                <a:gd name="connsiteX3" fmla="*/ 8049 w 38100"/>
                <a:gd name="connsiteY3" fmla="*/ 7144 h 47625"/>
                <a:gd name="connsiteX4" fmla="*/ 36014 w 38100"/>
                <a:gd name="connsiteY4" fmla="*/ 7144 h 47625"/>
                <a:gd name="connsiteX5" fmla="*/ 36014 w 38100"/>
                <a:gd name="connsiteY5" fmla="*/ 11268 h 47625"/>
                <a:gd name="connsiteX6" fmla="*/ 12687 w 38100"/>
                <a:gd name="connsiteY6" fmla="*/ 41815 h 47625"/>
                <a:gd name="connsiteX7" fmla="*/ 36014 w 38100"/>
                <a:gd name="connsiteY7" fmla="*/ 41815 h 47625"/>
                <a:gd name="connsiteX8" fmla="*/ 36014 w 38100"/>
                <a:gd name="connsiteY8" fmla="*/ 45901 h 47625"/>
                <a:gd name="connsiteX9" fmla="*/ 7144 w 38100"/>
                <a:gd name="connsiteY9" fmla="*/ 4590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144" y="41891"/>
                  </a:moveTo>
                  <a:lnTo>
                    <a:pt x="30470" y="11268"/>
                  </a:lnTo>
                  <a:lnTo>
                    <a:pt x="8049" y="11268"/>
                  </a:lnTo>
                  <a:lnTo>
                    <a:pt x="8049" y="7144"/>
                  </a:lnTo>
                  <a:lnTo>
                    <a:pt x="36014" y="7144"/>
                  </a:lnTo>
                  <a:lnTo>
                    <a:pt x="36014" y="11268"/>
                  </a:lnTo>
                  <a:lnTo>
                    <a:pt x="12687" y="41815"/>
                  </a:lnTo>
                  <a:lnTo>
                    <a:pt x="36014" y="41815"/>
                  </a:lnTo>
                  <a:lnTo>
                    <a:pt x="36014" y="45901"/>
                  </a:lnTo>
                  <a:lnTo>
                    <a:pt x="7144" y="45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3" name="Freeform: Shape 302">
              <a:extLst>
                <a:ext uri="{FF2B5EF4-FFF2-40B4-BE49-F238E27FC236}">
                  <a16:creationId xmlns:a16="http://schemas.microsoft.com/office/drawing/2014/main" id="{810066A2-F68F-4928-8524-3D4020BD342D}"/>
                </a:ext>
              </a:extLst>
            </p:cNvPr>
            <p:cNvSpPr/>
            <p:nvPr/>
          </p:nvSpPr>
          <p:spPr>
            <a:xfrm>
              <a:off x="8284390" y="1503926"/>
              <a:ext cx="38100" cy="47625"/>
            </a:xfrm>
            <a:custGeom>
              <a:avLst/>
              <a:gdLst>
                <a:gd name="connsiteX0" fmla="*/ 36033 w 38100"/>
                <a:gd name="connsiteY0" fmla="*/ 45596 h 47625"/>
                <a:gd name="connsiteX1" fmla="*/ 24784 w 38100"/>
                <a:gd name="connsiteY1" fmla="*/ 47720 h 47625"/>
                <a:gd name="connsiteX2" fmla="*/ 7144 w 38100"/>
                <a:gd name="connsiteY2" fmla="*/ 27432 h 47625"/>
                <a:gd name="connsiteX3" fmla="*/ 23479 w 38100"/>
                <a:gd name="connsiteY3" fmla="*/ 7144 h 47625"/>
                <a:gd name="connsiteX4" fmla="*/ 38910 w 38100"/>
                <a:gd name="connsiteY4" fmla="*/ 26375 h 47625"/>
                <a:gd name="connsiteX5" fmla="*/ 38910 w 38100"/>
                <a:gd name="connsiteY5" fmla="*/ 28804 h 47625"/>
                <a:gd name="connsiteX6" fmla="*/ 12383 w 38100"/>
                <a:gd name="connsiteY6" fmla="*/ 28804 h 47625"/>
                <a:gd name="connsiteX7" fmla="*/ 25136 w 38100"/>
                <a:gd name="connsiteY7" fmla="*/ 43634 h 47625"/>
                <a:gd name="connsiteX8" fmla="*/ 36014 w 38100"/>
                <a:gd name="connsiteY8" fmla="*/ 40738 h 47625"/>
                <a:gd name="connsiteX9" fmla="*/ 36014 w 38100"/>
                <a:gd name="connsiteY9" fmla="*/ 45596 h 47625"/>
                <a:gd name="connsiteX10" fmla="*/ 33671 w 38100"/>
                <a:gd name="connsiteY10" fmla="*/ 24708 h 47625"/>
                <a:gd name="connsiteX11" fmla="*/ 23793 w 38100"/>
                <a:gd name="connsiteY11" fmla="*/ 11259 h 47625"/>
                <a:gd name="connsiteX12" fmla="*/ 12392 w 38100"/>
                <a:gd name="connsiteY12" fmla="*/ 24708 h 47625"/>
                <a:gd name="connsiteX13" fmla="*/ 33671 w 38100"/>
                <a:gd name="connsiteY13" fmla="*/ 2470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33" y="45596"/>
                  </a:moveTo>
                  <a:cubicBezTo>
                    <a:pt x="32680" y="46977"/>
                    <a:pt x="28356" y="47720"/>
                    <a:pt x="24784" y="47720"/>
                  </a:cubicBezTo>
                  <a:cubicBezTo>
                    <a:pt x="11935" y="47720"/>
                    <a:pt x="7144" y="39062"/>
                    <a:pt x="7144" y="27432"/>
                  </a:cubicBezTo>
                  <a:cubicBezTo>
                    <a:pt x="7144" y="15583"/>
                    <a:pt x="13687" y="7144"/>
                    <a:pt x="23479" y="7144"/>
                  </a:cubicBezTo>
                  <a:cubicBezTo>
                    <a:pt x="34423" y="7144"/>
                    <a:pt x="38910" y="15964"/>
                    <a:pt x="38910" y="26375"/>
                  </a:cubicBezTo>
                  <a:lnTo>
                    <a:pt x="38910" y="28804"/>
                  </a:lnTo>
                  <a:lnTo>
                    <a:pt x="12383" y="28804"/>
                  </a:lnTo>
                  <a:cubicBezTo>
                    <a:pt x="12383" y="37014"/>
                    <a:pt x="16783" y="43634"/>
                    <a:pt x="25136" y="43634"/>
                  </a:cubicBezTo>
                  <a:cubicBezTo>
                    <a:pt x="28642" y="43634"/>
                    <a:pt x="33728" y="42196"/>
                    <a:pt x="36014" y="40738"/>
                  </a:cubicBezTo>
                  <a:lnTo>
                    <a:pt x="36014" y="45596"/>
                  </a:lnTo>
                  <a:close/>
                  <a:moveTo>
                    <a:pt x="33671" y="24708"/>
                  </a:moveTo>
                  <a:cubicBezTo>
                    <a:pt x="33671" y="17936"/>
                    <a:pt x="30937" y="11259"/>
                    <a:pt x="23793" y="11259"/>
                  </a:cubicBezTo>
                  <a:cubicBezTo>
                    <a:pt x="16716" y="11259"/>
                    <a:pt x="12392" y="18317"/>
                    <a:pt x="12392" y="24708"/>
                  </a:cubicBezTo>
                  <a:lnTo>
                    <a:pt x="33671" y="247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4" name="Freeform: Shape 303">
              <a:extLst>
                <a:ext uri="{FF2B5EF4-FFF2-40B4-BE49-F238E27FC236}">
                  <a16:creationId xmlns:a16="http://schemas.microsoft.com/office/drawing/2014/main" id="{E315E882-8754-4742-90CC-368A96EEA412}"/>
                </a:ext>
              </a:extLst>
            </p:cNvPr>
            <p:cNvSpPr/>
            <p:nvPr/>
          </p:nvSpPr>
          <p:spPr>
            <a:xfrm>
              <a:off x="8330910" y="1503926"/>
              <a:ext cx="28575" cy="47625"/>
            </a:xfrm>
            <a:custGeom>
              <a:avLst/>
              <a:gdLst>
                <a:gd name="connsiteX0" fmla="*/ 7449 w 28575"/>
                <a:gd name="connsiteY0" fmla="*/ 16726 h 47625"/>
                <a:gd name="connsiteX1" fmla="*/ 7144 w 28575"/>
                <a:gd name="connsiteY1" fmla="*/ 8058 h 47625"/>
                <a:gd name="connsiteX2" fmla="*/ 11925 w 28575"/>
                <a:gd name="connsiteY2" fmla="*/ 8058 h 47625"/>
                <a:gd name="connsiteX3" fmla="*/ 11925 w 28575"/>
                <a:gd name="connsiteY3" fmla="*/ 15497 h 47625"/>
                <a:gd name="connsiteX4" fmla="*/ 12078 w 28575"/>
                <a:gd name="connsiteY4" fmla="*/ 15497 h 47625"/>
                <a:gd name="connsiteX5" fmla="*/ 22031 w 28575"/>
                <a:gd name="connsiteY5" fmla="*/ 7144 h 47625"/>
                <a:gd name="connsiteX6" fmla="*/ 25384 w 28575"/>
                <a:gd name="connsiteY6" fmla="*/ 7610 h 47625"/>
                <a:gd name="connsiteX7" fmla="*/ 25384 w 28575"/>
                <a:gd name="connsiteY7" fmla="*/ 12611 h 47625"/>
                <a:gd name="connsiteX8" fmla="*/ 21879 w 28575"/>
                <a:gd name="connsiteY8" fmla="*/ 12154 h 47625"/>
                <a:gd name="connsiteX9" fmla="*/ 12230 w 28575"/>
                <a:gd name="connsiteY9" fmla="*/ 27661 h 47625"/>
                <a:gd name="connsiteX10" fmla="*/ 12230 w 28575"/>
                <a:gd name="connsiteY10" fmla="*/ 46815 h 47625"/>
                <a:gd name="connsiteX11" fmla="*/ 7449 w 28575"/>
                <a:gd name="connsiteY11" fmla="*/ 46815 h 47625"/>
                <a:gd name="connsiteX12" fmla="*/ 7449 w 28575"/>
                <a:gd name="connsiteY12" fmla="*/ 1672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47625">
                  <a:moveTo>
                    <a:pt x="7449" y="16726"/>
                  </a:moveTo>
                  <a:cubicBezTo>
                    <a:pt x="7449" y="12468"/>
                    <a:pt x="7449" y="10868"/>
                    <a:pt x="7144" y="8058"/>
                  </a:cubicBezTo>
                  <a:lnTo>
                    <a:pt x="11925" y="8058"/>
                  </a:lnTo>
                  <a:lnTo>
                    <a:pt x="11925" y="15497"/>
                  </a:lnTo>
                  <a:lnTo>
                    <a:pt x="12078" y="15497"/>
                  </a:lnTo>
                  <a:cubicBezTo>
                    <a:pt x="13830" y="11173"/>
                    <a:pt x="17107" y="7144"/>
                    <a:pt x="22031" y="7144"/>
                  </a:cubicBezTo>
                  <a:cubicBezTo>
                    <a:pt x="23174" y="7144"/>
                    <a:pt x="24546" y="7363"/>
                    <a:pt x="25384" y="7610"/>
                  </a:cubicBezTo>
                  <a:lnTo>
                    <a:pt x="25384" y="12611"/>
                  </a:lnTo>
                  <a:cubicBezTo>
                    <a:pt x="24393" y="12316"/>
                    <a:pt x="23098" y="12154"/>
                    <a:pt x="21879" y="12154"/>
                  </a:cubicBezTo>
                  <a:cubicBezTo>
                    <a:pt x="14288" y="12154"/>
                    <a:pt x="12230" y="20679"/>
                    <a:pt x="12230" y="27661"/>
                  </a:cubicBezTo>
                  <a:lnTo>
                    <a:pt x="12230" y="46815"/>
                  </a:lnTo>
                  <a:lnTo>
                    <a:pt x="7449" y="46815"/>
                  </a:lnTo>
                  <a:lnTo>
                    <a:pt x="7449" y="167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5" name="Freeform: Shape 304">
              <a:extLst>
                <a:ext uri="{FF2B5EF4-FFF2-40B4-BE49-F238E27FC236}">
                  <a16:creationId xmlns:a16="http://schemas.microsoft.com/office/drawing/2014/main" id="{38B18422-AC8C-415D-84A6-B38922C782A0}"/>
                </a:ext>
              </a:extLst>
            </p:cNvPr>
            <p:cNvSpPr/>
            <p:nvPr/>
          </p:nvSpPr>
          <p:spPr>
            <a:xfrm>
              <a:off x="8359485" y="1503936"/>
              <a:ext cx="38100" cy="47625"/>
            </a:xfrm>
            <a:custGeom>
              <a:avLst/>
              <a:gdLst>
                <a:gd name="connsiteX0" fmla="*/ 32366 w 38100"/>
                <a:gd name="connsiteY0" fmla="*/ 40577 h 47625"/>
                <a:gd name="connsiteX1" fmla="*/ 32214 w 38100"/>
                <a:gd name="connsiteY1" fmla="*/ 40577 h 47625"/>
                <a:gd name="connsiteX2" fmla="*/ 19907 w 38100"/>
                <a:gd name="connsiteY2" fmla="*/ 47720 h 47625"/>
                <a:gd name="connsiteX3" fmla="*/ 7144 w 38100"/>
                <a:gd name="connsiteY3" fmla="*/ 36776 h 47625"/>
                <a:gd name="connsiteX4" fmla="*/ 31004 w 38100"/>
                <a:gd name="connsiteY4" fmla="*/ 23174 h 47625"/>
                <a:gd name="connsiteX5" fmla="*/ 31918 w 38100"/>
                <a:gd name="connsiteY5" fmla="*/ 23174 h 47625"/>
                <a:gd name="connsiteX6" fmla="*/ 31918 w 38100"/>
                <a:gd name="connsiteY6" fmla="*/ 21203 h 47625"/>
                <a:gd name="connsiteX7" fmla="*/ 23108 w 38100"/>
                <a:gd name="connsiteY7" fmla="*/ 11249 h 47625"/>
                <a:gd name="connsiteX8" fmla="*/ 11697 w 38100"/>
                <a:gd name="connsiteY8" fmla="*/ 14430 h 47625"/>
                <a:gd name="connsiteX9" fmla="*/ 11697 w 38100"/>
                <a:gd name="connsiteY9" fmla="*/ 9792 h 47625"/>
                <a:gd name="connsiteX10" fmla="*/ 23108 w 38100"/>
                <a:gd name="connsiteY10" fmla="*/ 7144 h 47625"/>
                <a:gd name="connsiteX11" fmla="*/ 36709 w 38100"/>
                <a:gd name="connsiteY11" fmla="*/ 21584 h 47625"/>
                <a:gd name="connsiteX12" fmla="*/ 36709 w 38100"/>
                <a:gd name="connsiteY12" fmla="*/ 38681 h 47625"/>
                <a:gd name="connsiteX13" fmla="*/ 37090 w 38100"/>
                <a:gd name="connsiteY13" fmla="*/ 46815 h 47625"/>
                <a:gd name="connsiteX14" fmla="*/ 32375 w 38100"/>
                <a:gd name="connsiteY14" fmla="*/ 46815 h 47625"/>
                <a:gd name="connsiteX15" fmla="*/ 32375 w 38100"/>
                <a:gd name="connsiteY15" fmla="*/ 40577 h 47625"/>
                <a:gd name="connsiteX16" fmla="*/ 31918 w 38100"/>
                <a:gd name="connsiteY16" fmla="*/ 27270 h 47625"/>
                <a:gd name="connsiteX17" fmla="*/ 30547 w 38100"/>
                <a:gd name="connsiteY17" fmla="*/ 27270 h 47625"/>
                <a:gd name="connsiteX18" fmla="*/ 12383 w 38100"/>
                <a:gd name="connsiteY18" fmla="*/ 36624 h 47625"/>
                <a:gd name="connsiteX19" fmla="*/ 20441 w 38100"/>
                <a:gd name="connsiteY19" fmla="*/ 43615 h 47625"/>
                <a:gd name="connsiteX20" fmla="*/ 31918 w 38100"/>
                <a:gd name="connsiteY20" fmla="*/ 29623 h 47625"/>
                <a:gd name="connsiteX21" fmla="*/ 31918 w 38100"/>
                <a:gd name="connsiteY21" fmla="*/ 2727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00" h="47625">
                  <a:moveTo>
                    <a:pt x="32366" y="40577"/>
                  </a:moveTo>
                  <a:lnTo>
                    <a:pt x="32214" y="40577"/>
                  </a:lnTo>
                  <a:cubicBezTo>
                    <a:pt x="30090" y="45206"/>
                    <a:pt x="24689" y="47720"/>
                    <a:pt x="19907" y="47720"/>
                  </a:cubicBezTo>
                  <a:cubicBezTo>
                    <a:pt x="8887" y="47720"/>
                    <a:pt x="7144" y="40272"/>
                    <a:pt x="7144" y="36776"/>
                  </a:cubicBezTo>
                  <a:cubicBezTo>
                    <a:pt x="7144" y="23784"/>
                    <a:pt x="20974" y="23174"/>
                    <a:pt x="31004" y="23174"/>
                  </a:cubicBezTo>
                  <a:lnTo>
                    <a:pt x="31918" y="23174"/>
                  </a:lnTo>
                  <a:lnTo>
                    <a:pt x="31918" y="21203"/>
                  </a:lnTo>
                  <a:cubicBezTo>
                    <a:pt x="31918" y="14592"/>
                    <a:pt x="29547" y="11249"/>
                    <a:pt x="23108" y="11249"/>
                  </a:cubicBezTo>
                  <a:cubicBezTo>
                    <a:pt x="19069" y="11249"/>
                    <a:pt x="15278" y="12154"/>
                    <a:pt x="11697" y="14430"/>
                  </a:cubicBezTo>
                  <a:lnTo>
                    <a:pt x="11697" y="9792"/>
                  </a:lnTo>
                  <a:cubicBezTo>
                    <a:pt x="14669" y="8363"/>
                    <a:pt x="19669" y="7144"/>
                    <a:pt x="23108" y="7144"/>
                  </a:cubicBezTo>
                  <a:cubicBezTo>
                    <a:pt x="32671" y="7144"/>
                    <a:pt x="36709" y="11478"/>
                    <a:pt x="36709" y="21584"/>
                  </a:cubicBezTo>
                  <a:lnTo>
                    <a:pt x="36709" y="38681"/>
                  </a:lnTo>
                  <a:cubicBezTo>
                    <a:pt x="36709" y="41805"/>
                    <a:pt x="36709" y="44158"/>
                    <a:pt x="37090" y="46815"/>
                  </a:cubicBezTo>
                  <a:lnTo>
                    <a:pt x="32375" y="46815"/>
                  </a:lnTo>
                  <a:lnTo>
                    <a:pt x="32375" y="40577"/>
                  </a:lnTo>
                  <a:close/>
                  <a:moveTo>
                    <a:pt x="31918" y="27270"/>
                  </a:moveTo>
                  <a:lnTo>
                    <a:pt x="30547" y="27270"/>
                  </a:lnTo>
                  <a:cubicBezTo>
                    <a:pt x="22260" y="27270"/>
                    <a:pt x="12383" y="28118"/>
                    <a:pt x="12383" y="36624"/>
                  </a:cubicBezTo>
                  <a:cubicBezTo>
                    <a:pt x="12383" y="41719"/>
                    <a:pt x="16031" y="43615"/>
                    <a:pt x="20441" y="43615"/>
                  </a:cubicBezTo>
                  <a:cubicBezTo>
                    <a:pt x="31680" y="43615"/>
                    <a:pt x="31918" y="33814"/>
                    <a:pt x="31918" y="29623"/>
                  </a:cubicBezTo>
                  <a:lnTo>
                    <a:pt x="31918" y="272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6" name="Freeform: Shape 305">
              <a:extLst>
                <a:ext uri="{FF2B5EF4-FFF2-40B4-BE49-F238E27FC236}">
                  <a16:creationId xmlns:a16="http://schemas.microsoft.com/office/drawing/2014/main" id="{EAE3BC68-246B-4242-950D-937D57AE2666}"/>
                </a:ext>
              </a:extLst>
            </p:cNvPr>
            <p:cNvSpPr/>
            <p:nvPr/>
          </p:nvSpPr>
          <p:spPr>
            <a:xfrm>
              <a:off x="7474669" y="1594461"/>
              <a:ext cx="47625" cy="66675"/>
            </a:xfrm>
            <a:custGeom>
              <a:avLst/>
              <a:gdLst>
                <a:gd name="connsiteX0" fmla="*/ 45758 w 47625"/>
                <a:gd name="connsiteY0" fmla="*/ 13983 h 66675"/>
                <a:gd name="connsiteX1" fmla="*/ 33890 w 47625"/>
                <a:gd name="connsiteY1" fmla="*/ 11706 h 66675"/>
                <a:gd name="connsiteX2" fmla="*/ 12392 w 47625"/>
                <a:gd name="connsiteY2" fmla="*/ 34585 h 66675"/>
                <a:gd name="connsiteX3" fmla="*/ 33890 w 47625"/>
                <a:gd name="connsiteY3" fmla="*/ 57455 h 66675"/>
                <a:gd name="connsiteX4" fmla="*/ 45758 w 47625"/>
                <a:gd name="connsiteY4" fmla="*/ 55169 h 66675"/>
                <a:gd name="connsiteX5" fmla="*/ 46053 w 47625"/>
                <a:gd name="connsiteY5" fmla="*/ 59731 h 66675"/>
                <a:gd name="connsiteX6" fmla="*/ 33890 w 47625"/>
                <a:gd name="connsiteY6" fmla="*/ 62008 h 66675"/>
                <a:gd name="connsiteX7" fmla="*/ 7144 w 47625"/>
                <a:gd name="connsiteY7" fmla="*/ 34585 h 66675"/>
                <a:gd name="connsiteX8" fmla="*/ 33890 w 47625"/>
                <a:gd name="connsiteY8" fmla="*/ 7144 h 66675"/>
                <a:gd name="connsiteX9" fmla="*/ 46053 w 47625"/>
                <a:gd name="connsiteY9" fmla="*/ 9115 h 66675"/>
                <a:gd name="connsiteX10" fmla="*/ 45758 w 47625"/>
                <a:gd name="connsiteY10" fmla="*/ 1398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66675">
                  <a:moveTo>
                    <a:pt x="45758" y="13983"/>
                  </a:moveTo>
                  <a:cubicBezTo>
                    <a:pt x="42405" y="12240"/>
                    <a:pt x="37624" y="11706"/>
                    <a:pt x="33890" y="11706"/>
                  </a:cubicBezTo>
                  <a:cubicBezTo>
                    <a:pt x="20136" y="11706"/>
                    <a:pt x="12392" y="21431"/>
                    <a:pt x="12392" y="34585"/>
                  </a:cubicBezTo>
                  <a:cubicBezTo>
                    <a:pt x="12392" y="47949"/>
                    <a:pt x="19917" y="57455"/>
                    <a:pt x="33890" y="57455"/>
                  </a:cubicBezTo>
                  <a:cubicBezTo>
                    <a:pt x="37386" y="57455"/>
                    <a:pt x="42710" y="56988"/>
                    <a:pt x="45758" y="55169"/>
                  </a:cubicBezTo>
                  <a:lnTo>
                    <a:pt x="46053" y="59731"/>
                  </a:lnTo>
                  <a:cubicBezTo>
                    <a:pt x="43167" y="61484"/>
                    <a:pt x="37252" y="62008"/>
                    <a:pt x="33890" y="62008"/>
                  </a:cubicBezTo>
                  <a:cubicBezTo>
                    <a:pt x="17174" y="62008"/>
                    <a:pt x="7144" y="50997"/>
                    <a:pt x="7144" y="34585"/>
                  </a:cubicBezTo>
                  <a:cubicBezTo>
                    <a:pt x="7144" y="18479"/>
                    <a:pt x="17478" y="7144"/>
                    <a:pt x="33890" y="7144"/>
                  </a:cubicBezTo>
                  <a:cubicBezTo>
                    <a:pt x="37014" y="7144"/>
                    <a:pt x="43320" y="7677"/>
                    <a:pt x="46053" y="9115"/>
                  </a:cubicBezTo>
                  <a:lnTo>
                    <a:pt x="45758" y="139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7" name="Freeform: Shape 306">
              <a:extLst>
                <a:ext uri="{FF2B5EF4-FFF2-40B4-BE49-F238E27FC236}">
                  <a16:creationId xmlns:a16="http://schemas.microsoft.com/office/drawing/2014/main" id="{E16C6BA7-4142-4354-845F-D6847DF8C0CC}"/>
                </a:ext>
              </a:extLst>
            </p:cNvPr>
            <p:cNvSpPr/>
            <p:nvPr/>
          </p:nvSpPr>
          <p:spPr>
            <a:xfrm>
              <a:off x="7530000" y="1608749"/>
              <a:ext cx="47625" cy="47625"/>
            </a:xfrm>
            <a:custGeom>
              <a:avLst/>
              <a:gdLst>
                <a:gd name="connsiteX0" fmla="*/ 25232 w 47625"/>
                <a:gd name="connsiteY0" fmla="*/ 7144 h 47625"/>
                <a:gd name="connsiteX1" fmla="*/ 43310 w 47625"/>
                <a:gd name="connsiteY1" fmla="*/ 27432 h 47625"/>
                <a:gd name="connsiteX2" fmla="*/ 25232 w 47625"/>
                <a:gd name="connsiteY2" fmla="*/ 47730 h 47625"/>
                <a:gd name="connsiteX3" fmla="*/ 7144 w 47625"/>
                <a:gd name="connsiteY3" fmla="*/ 27432 h 47625"/>
                <a:gd name="connsiteX4" fmla="*/ 25232 w 47625"/>
                <a:gd name="connsiteY4" fmla="*/ 7144 h 47625"/>
                <a:gd name="connsiteX5" fmla="*/ 25232 w 47625"/>
                <a:gd name="connsiteY5" fmla="*/ 43615 h 47625"/>
                <a:gd name="connsiteX6" fmla="*/ 38071 w 47625"/>
                <a:gd name="connsiteY6" fmla="*/ 27432 h 47625"/>
                <a:gd name="connsiteX7" fmla="*/ 25232 w 47625"/>
                <a:gd name="connsiteY7" fmla="*/ 11249 h 47625"/>
                <a:gd name="connsiteX8" fmla="*/ 12392 w 47625"/>
                <a:gd name="connsiteY8" fmla="*/ 27432 h 47625"/>
                <a:gd name="connsiteX9" fmla="*/ 25232 w 47625"/>
                <a:gd name="connsiteY9" fmla="*/ 4361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 h="47625">
                  <a:moveTo>
                    <a:pt x="25232" y="7144"/>
                  </a:moveTo>
                  <a:cubicBezTo>
                    <a:pt x="37767" y="7144"/>
                    <a:pt x="43310" y="16869"/>
                    <a:pt x="43310" y="27432"/>
                  </a:cubicBezTo>
                  <a:cubicBezTo>
                    <a:pt x="43310" y="37986"/>
                    <a:pt x="37767" y="47730"/>
                    <a:pt x="25232" y="47730"/>
                  </a:cubicBezTo>
                  <a:cubicBezTo>
                    <a:pt x="12697" y="47730"/>
                    <a:pt x="7144" y="37995"/>
                    <a:pt x="7144" y="27432"/>
                  </a:cubicBezTo>
                  <a:cubicBezTo>
                    <a:pt x="7144" y="16869"/>
                    <a:pt x="12697" y="7144"/>
                    <a:pt x="25232" y="7144"/>
                  </a:cubicBezTo>
                  <a:moveTo>
                    <a:pt x="25232" y="43615"/>
                  </a:moveTo>
                  <a:cubicBezTo>
                    <a:pt x="33595" y="43615"/>
                    <a:pt x="38071" y="36395"/>
                    <a:pt x="38071" y="27432"/>
                  </a:cubicBezTo>
                  <a:cubicBezTo>
                    <a:pt x="38071" y="18469"/>
                    <a:pt x="33595" y="11249"/>
                    <a:pt x="25232" y="11249"/>
                  </a:cubicBezTo>
                  <a:cubicBezTo>
                    <a:pt x="16878" y="11249"/>
                    <a:pt x="12392" y="18469"/>
                    <a:pt x="12392" y="27432"/>
                  </a:cubicBezTo>
                  <a:cubicBezTo>
                    <a:pt x="12392" y="36395"/>
                    <a:pt x="16878" y="43615"/>
                    <a:pt x="25232" y="43615"/>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8" name="Freeform: Shape 307">
              <a:extLst>
                <a:ext uri="{FF2B5EF4-FFF2-40B4-BE49-F238E27FC236}">
                  <a16:creationId xmlns:a16="http://schemas.microsoft.com/office/drawing/2014/main" id="{6B821E2B-859C-42AC-842E-C0AC18CD5789}"/>
                </a:ext>
              </a:extLst>
            </p:cNvPr>
            <p:cNvSpPr/>
            <p:nvPr/>
          </p:nvSpPr>
          <p:spPr>
            <a:xfrm>
              <a:off x="7580835" y="1608749"/>
              <a:ext cx="38100" cy="47625"/>
            </a:xfrm>
            <a:custGeom>
              <a:avLst/>
              <a:gdLst>
                <a:gd name="connsiteX0" fmla="*/ 7449 w 38100"/>
                <a:gd name="connsiteY0" fmla="*/ 17183 h 47625"/>
                <a:gd name="connsiteX1" fmla="*/ 7144 w 38100"/>
                <a:gd name="connsiteY1" fmla="*/ 8049 h 47625"/>
                <a:gd name="connsiteX2" fmla="*/ 11782 w 38100"/>
                <a:gd name="connsiteY2" fmla="*/ 8049 h 47625"/>
                <a:gd name="connsiteX3" fmla="*/ 11782 w 38100"/>
                <a:gd name="connsiteY3" fmla="*/ 14973 h 47625"/>
                <a:gd name="connsiteX4" fmla="*/ 11935 w 38100"/>
                <a:gd name="connsiteY4" fmla="*/ 14973 h 47625"/>
                <a:gd name="connsiteX5" fmla="*/ 24479 w 38100"/>
                <a:gd name="connsiteY5" fmla="*/ 7144 h 47625"/>
                <a:gd name="connsiteX6" fmla="*/ 37690 w 38100"/>
                <a:gd name="connsiteY6" fmla="*/ 22041 h 47625"/>
                <a:gd name="connsiteX7" fmla="*/ 37690 w 38100"/>
                <a:gd name="connsiteY7" fmla="*/ 46825 h 47625"/>
                <a:gd name="connsiteX8" fmla="*/ 32909 w 38100"/>
                <a:gd name="connsiteY8" fmla="*/ 46825 h 47625"/>
                <a:gd name="connsiteX9" fmla="*/ 32909 w 38100"/>
                <a:gd name="connsiteY9" fmla="*/ 23260 h 47625"/>
                <a:gd name="connsiteX10" fmla="*/ 23717 w 38100"/>
                <a:gd name="connsiteY10" fmla="*/ 11249 h 47625"/>
                <a:gd name="connsiteX11" fmla="*/ 12240 w 38100"/>
                <a:gd name="connsiteY11" fmla="*/ 25384 h 47625"/>
                <a:gd name="connsiteX12" fmla="*/ 12240 w 38100"/>
                <a:gd name="connsiteY12" fmla="*/ 46815 h 47625"/>
                <a:gd name="connsiteX13" fmla="*/ 7449 w 38100"/>
                <a:gd name="connsiteY13" fmla="*/ 46815 h 47625"/>
                <a:gd name="connsiteX14" fmla="*/ 7449 w 38100"/>
                <a:gd name="connsiteY14" fmla="*/ 1718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7449" y="17183"/>
                  </a:moveTo>
                  <a:cubicBezTo>
                    <a:pt x="7449" y="14211"/>
                    <a:pt x="7449" y="11173"/>
                    <a:pt x="7144" y="8049"/>
                  </a:cubicBezTo>
                  <a:lnTo>
                    <a:pt x="11782" y="8049"/>
                  </a:lnTo>
                  <a:lnTo>
                    <a:pt x="11782" y="14973"/>
                  </a:lnTo>
                  <a:lnTo>
                    <a:pt x="11935" y="14973"/>
                  </a:lnTo>
                  <a:cubicBezTo>
                    <a:pt x="13526" y="11478"/>
                    <a:pt x="16412" y="7144"/>
                    <a:pt x="24479" y="7144"/>
                  </a:cubicBezTo>
                  <a:cubicBezTo>
                    <a:pt x="34042" y="7144"/>
                    <a:pt x="37690" y="13535"/>
                    <a:pt x="37690" y="22041"/>
                  </a:cubicBezTo>
                  <a:lnTo>
                    <a:pt x="37690" y="46825"/>
                  </a:lnTo>
                  <a:lnTo>
                    <a:pt x="32909" y="46825"/>
                  </a:lnTo>
                  <a:lnTo>
                    <a:pt x="32909" y="23260"/>
                  </a:lnTo>
                  <a:cubicBezTo>
                    <a:pt x="32909" y="15954"/>
                    <a:pt x="30328" y="11249"/>
                    <a:pt x="23717" y="11249"/>
                  </a:cubicBezTo>
                  <a:cubicBezTo>
                    <a:pt x="14983" y="11249"/>
                    <a:pt x="12240" y="18917"/>
                    <a:pt x="12240" y="25384"/>
                  </a:cubicBezTo>
                  <a:lnTo>
                    <a:pt x="12240" y="46815"/>
                  </a:lnTo>
                  <a:lnTo>
                    <a:pt x="7449" y="46815"/>
                  </a:lnTo>
                  <a:lnTo>
                    <a:pt x="7449" y="171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9" name="Freeform: Shape 308">
              <a:extLst>
                <a:ext uri="{FF2B5EF4-FFF2-40B4-BE49-F238E27FC236}">
                  <a16:creationId xmlns:a16="http://schemas.microsoft.com/office/drawing/2014/main" id="{99099E99-9AFD-42B8-B446-C90A3571E0B8}"/>
                </a:ext>
              </a:extLst>
            </p:cNvPr>
            <p:cNvSpPr/>
            <p:nvPr/>
          </p:nvSpPr>
          <p:spPr>
            <a:xfrm>
              <a:off x="7624764" y="1590509"/>
              <a:ext cx="28575" cy="66675"/>
            </a:xfrm>
            <a:custGeom>
              <a:avLst/>
              <a:gdLst>
                <a:gd name="connsiteX0" fmla="*/ 14973 w 28575"/>
                <a:gd name="connsiteY0" fmla="*/ 30404 h 66675"/>
                <a:gd name="connsiteX1" fmla="*/ 7144 w 28575"/>
                <a:gd name="connsiteY1" fmla="*/ 30404 h 66675"/>
                <a:gd name="connsiteX2" fmla="*/ 7144 w 28575"/>
                <a:gd name="connsiteY2" fmla="*/ 26289 h 66675"/>
                <a:gd name="connsiteX3" fmla="*/ 14973 w 28575"/>
                <a:gd name="connsiteY3" fmla="*/ 26289 h 66675"/>
                <a:gd name="connsiteX4" fmla="*/ 14973 w 28575"/>
                <a:gd name="connsiteY4" fmla="*/ 23479 h 66675"/>
                <a:gd name="connsiteX5" fmla="*/ 25232 w 28575"/>
                <a:gd name="connsiteY5" fmla="*/ 7144 h 66675"/>
                <a:gd name="connsiteX6" fmla="*/ 29718 w 28575"/>
                <a:gd name="connsiteY6" fmla="*/ 7906 h 66675"/>
                <a:gd name="connsiteX7" fmla="*/ 29413 w 28575"/>
                <a:gd name="connsiteY7" fmla="*/ 12078 h 66675"/>
                <a:gd name="connsiteX8" fmla="*/ 25613 w 28575"/>
                <a:gd name="connsiteY8" fmla="*/ 11230 h 66675"/>
                <a:gd name="connsiteX9" fmla="*/ 19764 w 28575"/>
                <a:gd name="connsiteY9" fmla="*/ 22936 h 66675"/>
                <a:gd name="connsiteX10" fmla="*/ 19764 w 28575"/>
                <a:gd name="connsiteY10" fmla="*/ 26279 h 66675"/>
                <a:gd name="connsiteX11" fmla="*/ 28499 w 28575"/>
                <a:gd name="connsiteY11" fmla="*/ 26279 h 66675"/>
                <a:gd name="connsiteX12" fmla="*/ 28499 w 28575"/>
                <a:gd name="connsiteY12" fmla="*/ 30394 h 66675"/>
                <a:gd name="connsiteX13" fmla="*/ 19764 w 28575"/>
                <a:gd name="connsiteY13" fmla="*/ 30394 h 66675"/>
                <a:gd name="connsiteX14" fmla="*/ 19764 w 28575"/>
                <a:gd name="connsiteY14" fmla="*/ 65056 h 66675"/>
                <a:gd name="connsiteX15" fmla="*/ 14983 w 28575"/>
                <a:gd name="connsiteY15" fmla="*/ 65056 h 66675"/>
                <a:gd name="connsiteX16" fmla="*/ 14983 w 28575"/>
                <a:gd name="connsiteY16" fmla="*/ 304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66675">
                  <a:moveTo>
                    <a:pt x="14973" y="30404"/>
                  </a:moveTo>
                  <a:lnTo>
                    <a:pt x="7144" y="30404"/>
                  </a:lnTo>
                  <a:lnTo>
                    <a:pt x="7144" y="26289"/>
                  </a:lnTo>
                  <a:lnTo>
                    <a:pt x="14973" y="26289"/>
                  </a:lnTo>
                  <a:lnTo>
                    <a:pt x="14973" y="23479"/>
                  </a:lnTo>
                  <a:cubicBezTo>
                    <a:pt x="14973" y="15354"/>
                    <a:pt x="15278" y="7144"/>
                    <a:pt x="25232" y="7144"/>
                  </a:cubicBezTo>
                  <a:cubicBezTo>
                    <a:pt x="26756" y="7144"/>
                    <a:pt x="28804" y="7372"/>
                    <a:pt x="29718" y="7906"/>
                  </a:cubicBezTo>
                  <a:lnTo>
                    <a:pt x="29413" y="12078"/>
                  </a:lnTo>
                  <a:cubicBezTo>
                    <a:pt x="28423" y="11544"/>
                    <a:pt x="26984" y="11230"/>
                    <a:pt x="25613" y="11230"/>
                  </a:cubicBezTo>
                  <a:cubicBezTo>
                    <a:pt x="19079" y="11230"/>
                    <a:pt x="19764" y="18298"/>
                    <a:pt x="19764" y="22936"/>
                  </a:cubicBezTo>
                  <a:lnTo>
                    <a:pt x="19764" y="26279"/>
                  </a:lnTo>
                  <a:lnTo>
                    <a:pt x="28499" y="26279"/>
                  </a:lnTo>
                  <a:lnTo>
                    <a:pt x="28499" y="30394"/>
                  </a:lnTo>
                  <a:lnTo>
                    <a:pt x="19764" y="30394"/>
                  </a:lnTo>
                  <a:lnTo>
                    <a:pt x="19764" y="65056"/>
                  </a:lnTo>
                  <a:lnTo>
                    <a:pt x="14983" y="65056"/>
                  </a:lnTo>
                  <a:lnTo>
                    <a:pt x="14983" y="3040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0" name="Freeform: Shape 309">
              <a:extLst>
                <a:ext uri="{FF2B5EF4-FFF2-40B4-BE49-F238E27FC236}">
                  <a16:creationId xmlns:a16="http://schemas.microsoft.com/office/drawing/2014/main" id="{E0467A77-C6B2-4A30-B10A-D729DF03702C}"/>
                </a:ext>
              </a:extLst>
            </p:cNvPr>
            <p:cNvSpPr/>
            <p:nvPr/>
          </p:nvSpPr>
          <p:spPr>
            <a:xfrm>
              <a:off x="7657664" y="1608749"/>
              <a:ext cx="38100" cy="47625"/>
            </a:xfrm>
            <a:custGeom>
              <a:avLst/>
              <a:gdLst>
                <a:gd name="connsiteX0" fmla="*/ 36033 w 38100"/>
                <a:gd name="connsiteY0" fmla="*/ 45587 h 47625"/>
                <a:gd name="connsiteX1" fmla="*/ 24775 w 38100"/>
                <a:gd name="connsiteY1" fmla="*/ 47720 h 47625"/>
                <a:gd name="connsiteX2" fmla="*/ 7144 w 38100"/>
                <a:gd name="connsiteY2" fmla="*/ 27432 h 47625"/>
                <a:gd name="connsiteX3" fmla="*/ 23489 w 38100"/>
                <a:gd name="connsiteY3" fmla="*/ 7144 h 47625"/>
                <a:gd name="connsiteX4" fmla="*/ 38919 w 38100"/>
                <a:gd name="connsiteY4" fmla="*/ 26375 h 47625"/>
                <a:gd name="connsiteX5" fmla="*/ 38919 w 38100"/>
                <a:gd name="connsiteY5" fmla="*/ 28804 h 47625"/>
                <a:gd name="connsiteX6" fmla="*/ 12392 w 38100"/>
                <a:gd name="connsiteY6" fmla="*/ 28804 h 47625"/>
                <a:gd name="connsiteX7" fmla="*/ 25165 w 38100"/>
                <a:gd name="connsiteY7" fmla="*/ 43634 h 47625"/>
                <a:gd name="connsiteX8" fmla="*/ 36033 w 38100"/>
                <a:gd name="connsiteY8" fmla="*/ 40738 h 47625"/>
                <a:gd name="connsiteX9" fmla="*/ 36033 w 38100"/>
                <a:gd name="connsiteY9" fmla="*/ 45587 h 47625"/>
                <a:gd name="connsiteX10" fmla="*/ 33671 w 38100"/>
                <a:gd name="connsiteY10" fmla="*/ 24698 h 47625"/>
                <a:gd name="connsiteX11" fmla="*/ 23793 w 38100"/>
                <a:gd name="connsiteY11" fmla="*/ 11249 h 47625"/>
                <a:gd name="connsiteX12" fmla="*/ 12392 w 38100"/>
                <a:gd name="connsiteY12" fmla="*/ 24698 h 47625"/>
                <a:gd name="connsiteX13" fmla="*/ 33671 w 38100"/>
                <a:gd name="connsiteY13" fmla="*/ 2469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33" y="45587"/>
                  </a:moveTo>
                  <a:cubicBezTo>
                    <a:pt x="32690" y="46968"/>
                    <a:pt x="28356" y="47720"/>
                    <a:pt x="24775" y="47720"/>
                  </a:cubicBezTo>
                  <a:cubicBezTo>
                    <a:pt x="11935" y="47720"/>
                    <a:pt x="7144" y="39062"/>
                    <a:pt x="7144" y="27432"/>
                  </a:cubicBezTo>
                  <a:cubicBezTo>
                    <a:pt x="7144" y="15583"/>
                    <a:pt x="13687" y="7144"/>
                    <a:pt x="23489" y="7144"/>
                  </a:cubicBezTo>
                  <a:cubicBezTo>
                    <a:pt x="34423" y="7144"/>
                    <a:pt x="38919" y="15954"/>
                    <a:pt x="38919" y="26375"/>
                  </a:cubicBezTo>
                  <a:lnTo>
                    <a:pt x="38919" y="28804"/>
                  </a:lnTo>
                  <a:lnTo>
                    <a:pt x="12392" y="28804"/>
                  </a:lnTo>
                  <a:cubicBezTo>
                    <a:pt x="12392" y="37014"/>
                    <a:pt x="16793" y="43634"/>
                    <a:pt x="25165" y="43634"/>
                  </a:cubicBezTo>
                  <a:cubicBezTo>
                    <a:pt x="28661" y="43634"/>
                    <a:pt x="33747" y="42196"/>
                    <a:pt x="36033" y="40738"/>
                  </a:cubicBezTo>
                  <a:lnTo>
                    <a:pt x="36033" y="45587"/>
                  </a:lnTo>
                  <a:close/>
                  <a:moveTo>
                    <a:pt x="33671" y="24698"/>
                  </a:moveTo>
                  <a:cubicBezTo>
                    <a:pt x="33671" y="17926"/>
                    <a:pt x="30937" y="11249"/>
                    <a:pt x="23793" y="11249"/>
                  </a:cubicBezTo>
                  <a:cubicBezTo>
                    <a:pt x="16726" y="11249"/>
                    <a:pt x="12392" y="18317"/>
                    <a:pt x="12392" y="24698"/>
                  </a:cubicBezTo>
                  <a:lnTo>
                    <a:pt x="33671" y="2469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1" name="Freeform: Shape 310">
              <a:extLst>
                <a:ext uri="{FF2B5EF4-FFF2-40B4-BE49-F238E27FC236}">
                  <a16:creationId xmlns:a16="http://schemas.microsoft.com/office/drawing/2014/main" id="{B3FA706E-7208-45A7-A9A2-45EE1D37199D}"/>
                </a:ext>
              </a:extLst>
            </p:cNvPr>
            <p:cNvSpPr/>
            <p:nvPr/>
          </p:nvSpPr>
          <p:spPr>
            <a:xfrm>
              <a:off x="7702193" y="1591413"/>
              <a:ext cx="38100" cy="66675"/>
            </a:xfrm>
            <a:custGeom>
              <a:avLst/>
              <a:gdLst>
                <a:gd name="connsiteX0" fmla="*/ 40138 w 38100"/>
                <a:gd name="connsiteY0" fmla="*/ 64151 h 66675"/>
                <a:gd name="connsiteX1" fmla="*/ 35347 w 38100"/>
                <a:gd name="connsiteY1" fmla="*/ 64151 h 66675"/>
                <a:gd name="connsiteX2" fmla="*/ 35347 w 38100"/>
                <a:gd name="connsiteY2" fmla="*/ 57998 h 66675"/>
                <a:gd name="connsiteX3" fmla="*/ 35195 w 38100"/>
                <a:gd name="connsiteY3" fmla="*/ 57998 h 66675"/>
                <a:gd name="connsiteX4" fmla="*/ 23108 w 38100"/>
                <a:gd name="connsiteY4" fmla="*/ 65065 h 66675"/>
                <a:gd name="connsiteX5" fmla="*/ 7144 w 38100"/>
                <a:gd name="connsiteY5" fmla="*/ 44768 h 66675"/>
                <a:gd name="connsiteX6" fmla="*/ 23108 w 38100"/>
                <a:gd name="connsiteY6" fmla="*/ 24479 h 66675"/>
                <a:gd name="connsiteX7" fmla="*/ 35195 w 38100"/>
                <a:gd name="connsiteY7" fmla="*/ 31918 h 66675"/>
                <a:gd name="connsiteX8" fmla="*/ 35347 w 38100"/>
                <a:gd name="connsiteY8" fmla="*/ 31918 h 66675"/>
                <a:gd name="connsiteX9" fmla="*/ 35347 w 38100"/>
                <a:gd name="connsiteY9" fmla="*/ 7144 h 66675"/>
                <a:gd name="connsiteX10" fmla="*/ 40138 w 38100"/>
                <a:gd name="connsiteY10" fmla="*/ 7144 h 66675"/>
                <a:gd name="connsiteX11" fmla="*/ 40138 w 38100"/>
                <a:gd name="connsiteY11" fmla="*/ 64151 h 66675"/>
                <a:gd name="connsiteX12" fmla="*/ 23870 w 38100"/>
                <a:gd name="connsiteY12" fmla="*/ 60950 h 66675"/>
                <a:gd name="connsiteX13" fmla="*/ 35347 w 38100"/>
                <a:gd name="connsiteY13" fmla="*/ 44768 h 66675"/>
                <a:gd name="connsiteX14" fmla="*/ 23870 w 38100"/>
                <a:gd name="connsiteY14" fmla="*/ 28585 h 66675"/>
                <a:gd name="connsiteX15" fmla="*/ 12392 w 38100"/>
                <a:gd name="connsiteY15" fmla="*/ 44768 h 66675"/>
                <a:gd name="connsiteX16" fmla="*/ 23870 w 38100"/>
                <a:gd name="connsiteY16" fmla="*/ 609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00" h="66675">
                  <a:moveTo>
                    <a:pt x="40138" y="64151"/>
                  </a:moveTo>
                  <a:lnTo>
                    <a:pt x="35347" y="64151"/>
                  </a:lnTo>
                  <a:lnTo>
                    <a:pt x="35347" y="57998"/>
                  </a:lnTo>
                  <a:lnTo>
                    <a:pt x="35195" y="57998"/>
                  </a:lnTo>
                  <a:cubicBezTo>
                    <a:pt x="32614" y="62941"/>
                    <a:pt x="28651" y="65065"/>
                    <a:pt x="23108" y="65065"/>
                  </a:cubicBezTo>
                  <a:cubicBezTo>
                    <a:pt x="12459" y="65065"/>
                    <a:pt x="7144" y="56245"/>
                    <a:pt x="7144" y="44768"/>
                  </a:cubicBezTo>
                  <a:cubicBezTo>
                    <a:pt x="7144" y="32995"/>
                    <a:pt x="11706" y="24479"/>
                    <a:pt x="23108" y="24479"/>
                  </a:cubicBezTo>
                  <a:cubicBezTo>
                    <a:pt x="30709" y="24479"/>
                    <a:pt x="34509" y="30032"/>
                    <a:pt x="35195" y="31918"/>
                  </a:cubicBezTo>
                  <a:lnTo>
                    <a:pt x="35347" y="31918"/>
                  </a:lnTo>
                  <a:lnTo>
                    <a:pt x="35347" y="7144"/>
                  </a:lnTo>
                  <a:lnTo>
                    <a:pt x="40138" y="7144"/>
                  </a:lnTo>
                  <a:lnTo>
                    <a:pt x="40138" y="64151"/>
                  </a:lnTo>
                  <a:close/>
                  <a:moveTo>
                    <a:pt x="23870" y="60950"/>
                  </a:moveTo>
                  <a:cubicBezTo>
                    <a:pt x="32385" y="60950"/>
                    <a:pt x="35347" y="51835"/>
                    <a:pt x="35347" y="44768"/>
                  </a:cubicBezTo>
                  <a:cubicBezTo>
                    <a:pt x="35347" y="37709"/>
                    <a:pt x="32375" y="28585"/>
                    <a:pt x="23870" y="28585"/>
                  </a:cubicBezTo>
                  <a:cubicBezTo>
                    <a:pt x="14754" y="28585"/>
                    <a:pt x="12392" y="37252"/>
                    <a:pt x="12392" y="44768"/>
                  </a:cubicBezTo>
                  <a:cubicBezTo>
                    <a:pt x="12402" y="52292"/>
                    <a:pt x="14754" y="60950"/>
                    <a:pt x="23870" y="60950"/>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2" name="Freeform: Shape 311">
              <a:extLst>
                <a:ext uri="{FF2B5EF4-FFF2-40B4-BE49-F238E27FC236}">
                  <a16:creationId xmlns:a16="http://schemas.microsoft.com/office/drawing/2014/main" id="{F26643ED-EFBF-4F08-B057-328321463553}"/>
                </a:ext>
              </a:extLst>
            </p:cNvPr>
            <p:cNvSpPr/>
            <p:nvPr/>
          </p:nvSpPr>
          <p:spPr>
            <a:xfrm>
              <a:off x="7749770" y="1608749"/>
              <a:ext cx="38100" cy="47625"/>
            </a:xfrm>
            <a:custGeom>
              <a:avLst/>
              <a:gdLst>
                <a:gd name="connsiteX0" fmla="*/ 36033 w 38100"/>
                <a:gd name="connsiteY0" fmla="*/ 45587 h 47625"/>
                <a:gd name="connsiteX1" fmla="*/ 24775 w 38100"/>
                <a:gd name="connsiteY1" fmla="*/ 47720 h 47625"/>
                <a:gd name="connsiteX2" fmla="*/ 7144 w 38100"/>
                <a:gd name="connsiteY2" fmla="*/ 27432 h 47625"/>
                <a:gd name="connsiteX3" fmla="*/ 23489 w 38100"/>
                <a:gd name="connsiteY3" fmla="*/ 7144 h 47625"/>
                <a:gd name="connsiteX4" fmla="*/ 38919 w 38100"/>
                <a:gd name="connsiteY4" fmla="*/ 26375 h 47625"/>
                <a:gd name="connsiteX5" fmla="*/ 38919 w 38100"/>
                <a:gd name="connsiteY5" fmla="*/ 28804 h 47625"/>
                <a:gd name="connsiteX6" fmla="*/ 12392 w 38100"/>
                <a:gd name="connsiteY6" fmla="*/ 28804 h 47625"/>
                <a:gd name="connsiteX7" fmla="*/ 25156 w 38100"/>
                <a:gd name="connsiteY7" fmla="*/ 43634 h 47625"/>
                <a:gd name="connsiteX8" fmla="*/ 36024 w 38100"/>
                <a:gd name="connsiteY8" fmla="*/ 40738 h 47625"/>
                <a:gd name="connsiteX9" fmla="*/ 36024 w 38100"/>
                <a:gd name="connsiteY9" fmla="*/ 45587 h 47625"/>
                <a:gd name="connsiteX10" fmla="*/ 33671 w 38100"/>
                <a:gd name="connsiteY10" fmla="*/ 24698 h 47625"/>
                <a:gd name="connsiteX11" fmla="*/ 23793 w 38100"/>
                <a:gd name="connsiteY11" fmla="*/ 11249 h 47625"/>
                <a:gd name="connsiteX12" fmla="*/ 12392 w 38100"/>
                <a:gd name="connsiteY12" fmla="*/ 24698 h 47625"/>
                <a:gd name="connsiteX13" fmla="*/ 33671 w 38100"/>
                <a:gd name="connsiteY13" fmla="*/ 2469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 h="47625">
                  <a:moveTo>
                    <a:pt x="36033" y="45587"/>
                  </a:moveTo>
                  <a:cubicBezTo>
                    <a:pt x="32690" y="46968"/>
                    <a:pt x="28356" y="47720"/>
                    <a:pt x="24775" y="47720"/>
                  </a:cubicBezTo>
                  <a:cubicBezTo>
                    <a:pt x="11935" y="47720"/>
                    <a:pt x="7144" y="39062"/>
                    <a:pt x="7144" y="27432"/>
                  </a:cubicBezTo>
                  <a:cubicBezTo>
                    <a:pt x="7144" y="15583"/>
                    <a:pt x="13687" y="7144"/>
                    <a:pt x="23489" y="7144"/>
                  </a:cubicBezTo>
                  <a:cubicBezTo>
                    <a:pt x="34433" y="7144"/>
                    <a:pt x="38919" y="15954"/>
                    <a:pt x="38919" y="26375"/>
                  </a:cubicBezTo>
                  <a:lnTo>
                    <a:pt x="38919" y="28804"/>
                  </a:lnTo>
                  <a:lnTo>
                    <a:pt x="12392" y="28804"/>
                  </a:lnTo>
                  <a:cubicBezTo>
                    <a:pt x="12392" y="37014"/>
                    <a:pt x="16793" y="43634"/>
                    <a:pt x="25156" y="43634"/>
                  </a:cubicBezTo>
                  <a:cubicBezTo>
                    <a:pt x="28651" y="43634"/>
                    <a:pt x="33738" y="42196"/>
                    <a:pt x="36024" y="40738"/>
                  </a:cubicBezTo>
                  <a:lnTo>
                    <a:pt x="36024" y="45587"/>
                  </a:lnTo>
                  <a:close/>
                  <a:moveTo>
                    <a:pt x="33671" y="24698"/>
                  </a:moveTo>
                  <a:cubicBezTo>
                    <a:pt x="33671" y="17926"/>
                    <a:pt x="30937" y="11249"/>
                    <a:pt x="23793" y="11249"/>
                  </a:cubicBezTo>
                  <a:cubicBezTo>
                    <a:pt x="16726" y="11249"/>
                    <a:pt x="12392" y="18317"/>
                    <a:pt x="12392" y="24698"/>
                  </a:cubicBezTo>
                  <a:lnTo>
                    <a:pt x="33671" y="2469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3" name="Freeform: Shape 312">
              <a:extLst>
                <a:ext uri="{FF2B5EF4-FFF2-40B4-BE49-F238E27FC236}">
                  <a16:creationId xmlns:a16="http://schemas.microsoft.com/office/drawing/2014/main" id="{E7463B77-67C4-4521-B667-35A9FC9E454D}"/>
                </a:ext>
              </a:extLst>
            </p:cNvPr>
            <p:cNvSpPr/>
            <p:nvPr/>
          </p:nvSpPr>
          <p:spPr>
            <a:xfrm>
              <a:off x="7796281" y="1608749"/>
              <a:ext cx="28575" cy="47625"/>
            </a:xfrm>
            <a:custGeom>
              <a:avLst/>
              <a:gdLst>
                <a:gd name="connsiteX0" fmla="*/ 7449 w 28575"/>
                <a:gd name="connsiteY0" fmla="*/ 16716 h 47625"/>
                <a:gd name="connsiteX1" fmla="*/ 7144 w 28575"/>
                <a:gd name="connsiteY1" fmla="*/ 8058 h 47625"/>
                <a:gd name="connsiteX2" fmla="*/ 11935 w 28575"/>
                <a:gd name="connsiteY2" fmla="*/ 8058 h 47625"/>
                <a:gd name="connsiteX3" fmla="*/ 11935 w 28575"/>
                <a:gd name="connsiteY3" fmla="*/ 15507 h 47625"/>
                <a:gd name="connsiteX4" fmla="*/ 12087 w 28575"/>
                <a:gd name="connsiteY4" fmla="*/ 15507 h 47625"/>
                <a:gd name="connsiteX5" fmla="*/ 22041 w 28575"/>
                <a:gd name="connsiteY5" fmla="*/ 7144 h 47625"/>
                <a:gd name="connsiteX6" fmla="*/ 25384 w 28575"/>
                <a:gd name="connsiteY6" fmla="*/ 7601 h 47625"/>
                <a:gd name="connsiteX7" fmla="*/ 25384 w 28575"/>
                <a:gd name="connsiteY7" fmla="*/ 12611 h 47625"/>
                <a:gd name="connsiteX8" fmla="*/ 21888 w 28575"/>
                <a:gd name="connsiteY8" fmla="*/ 12154 h 47625"/>
                <a:gd name="connsiteX9" fmla="*/ 12230 w 28575"/>
                <a:gd name="connsiteY9" fmla="*/ 27661 h 47625"/>
                <a:gd name="connsiteX10" fmla="*/ 12230 w 28575"/>
                <a:gd name="connsiteY10" fmla="*/ 46815 h 47625"/>
                <a:gd name="connsiteX11" fmla="*/ 7449 w 28575"/>
                <a:gd name="connsiteY11" fmla="*/ 46815 h 47625"/>
                <a:gd name="connsiteX12" fmla="*/ 7449 w 28575"/>
                <a:gd name="connsiteY12" fmla="*/ 1671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47625">
                  <a:moveTo>
                    <a:pt x="7449" y="16716"/>
                  </a:moveTo>
                  <a:cubicBezTo>
                    <a:pt x="7449" y="12459"/>
                    <a:pt x="7449" y="10859"/>
                    <a:pt x="7144" y="8058"/>
                  </a:cubicBezTo>
                  <a:lnTo>
                    <a:pt x="11935" y="8058"/>
                  </a:lnTo>
                  <a:lnTo>
                    <a:pt x="11935" y="15507"/>
                  </a:lnTo>
                  <a:lnTo>
                    <a:pt x="12087" y="15507"/>
                  </a:lnTo>
                  <a:cubicBezTo>
                    <a:pt x="13830" y="11173"/>
                    <a:pt x="17097" y="7144"/>
                    <a:pt x="22041" y="7144"/>
                  </a:cubicBezTo>
                  <a:cubicBezTo>
                    <a:pt x="23184" y="7144"/>
                    <a:pt x="24546" y="7363"/>
                    <a:pt x="25384" y="7601"/>
                  </a:cubicBezTo>
                  <a:lnTo>
                    <a:pt x="25384" y="12611"/>
                  </a:lnTo>
                  <a:cubicBezTo>
                    <a:pt x="24393" y="12306"/>
                    <a:pt x="23108" y="12154"/>
                    <a:pt x="21888" y="12154"/>
                  </a:cubicBezTo>
                  <a:cubicBezTo>
                    <a:pt x="14278" y="12154"/>
                    <a:pt x="12230" y="20679"/>
                    <a:pt x="12230" y="27661"/>
                  </a:cubicBezTo>
                  <a:lnTo>
                    <a:pt x="12230" y="46815"/>
                  </a:lnTo>
                  <a:lnTo>
                    <a:pt x="7449" y="46815"/>
                  </a:lnTo>
                  <a:lnTo>
                    <a:pt x="7449" y="16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4" name="Freeform: Shape 313">
              <a:extLst>
                <a:ext uri="{FF2B5EF4-FFF2-40B4-BE49-F238E27FC236}">
                  <a16:creationId xmlns:a16="http://schemas.microsoft.com/office/drawing/2014/main" id="{1B5518A9-65A7-4EB8-A6FC-26CF58D630B2}"/>
                </a:ext>
              </a:extLst>
            </p:cNvPr>
            <p:cNvSpPr/>
            <p:nvPr/>
          </p:nvSpPr>
          <p:spPr>
            <a:xfrm>
              <a:off x="7824865" y="1608759"/>
              <a:ext cx="38100" cy="47625"/>
            </a:xfrm>
            <a:custGeom>
              <a:avLst/>
              <a:gdLst>
                <a:gd name="connsiteX0" fmla="*/ 32366 w 38100"/>
                <a:gd name="connsiteY0" fmla="*/ 40567 h 47625"/>
                <a:gd name="connsiteX1" fmla="*/ 32214 w 38100"/>
                <a:gd name="connsiteY1" fmla="*/ 40567 h 47625"/>
                <a:gd name="connsiteX2" fmla="*/ 19898 w 38100"/>
                <a:gd name="connsiteY2" fmla="*/ 47711 h 47625"/>
                <a:gd name="connsiteX3" fmla="*/ 7144 w 38100"/>
                <a:gd name="connsiteY3" fmla="*/ 36766 h 47625"/>
                <a:gd name="connsiteX4" fmla="*/ 31004 w 38100"/>
                <a:gd name="connsiteY4" fmla="*/ 23174 h 47625"/>
                <a:gd name="connsiteX5" fmla="*/ 31918 w 38100"/>
                <a:gd name="connsiteY5" fmla="*/ 23174 h 47625"/>
                <a:gd name="connsiteX6" fmla="*/ 31918 w 38100"/>
                <a:gd name="connsiteY6" fmla="*/ 21193 h 47625"/>
                <a:gd name="connsiteX7" fmla="*/ 23098 w 38100"/>
                <a:gd name="connsiteY7" fmla="*/ 11240 h 47625"/>
                <a:gd name="connsiteX8" fmla="*/ 11706 w 38100"/>
                <a:gd name="connsiteY8" fmla="*/ 14430 h 47625"/>
                <a:gd name="connsiteX9" fmla="*/ 11706 w 38100"/>
                <a:gd name="connsiteY9" fmla="*/ 9792 h 47625"/>
                <a:gd name="connsiteX10" fmla="*/ 23098 w 38100"/>
                <a:gd name="connsiteY10" fmla="*/ 7144 h 47625"/>
                <a:gd name="connsiteX11" fmla="*/ 36709 w 38100"/>
                <a:gd name="connsiteY11" fmla="*/ 21574 h 47625"/>
                <a:gd name="connsiteX12" fmla="*/ 36709 w 38100"/>
                <a:gd name="connsiteY12" fmla="*/ 38691 h 47625"/>
                <a:gd name="connsiteX13" fmla="*/ 37090 w 38100"/>
                <a:gd name="connsiteY13" fmla="*/ 46825 h 47625"/>
                <a:gd name="connsiteX14" fmla="*/ 32375 w 38100"/>
                <a:gd name="connsiteY14" fmla="*/ 46825 h 47625"/>
                <a:gd name="connsiteX15" fmla="*/ 32375 w 38100"/>
                <a:gd name="connsiteY15" fmla="*/ 40567 h 47625"/>
                <a:gd name="connsiteX16" fmla="*/ 31909 w 38100"/>
                <a:gd name="connsiteY16" fmla="*/ 27280 h 47625"/>
                <a:gd name="connsiteX17" fmla="*/ 30537 w 38100"/>
                <a:gd name="connsiteY17" fmla="*/ 27280 h 47625"/>
                <a:gd name="connsiteX18" fmla="*/ 12373 w 38100"/>
                <a:gd name="connsiteY18" fmla="*/ 36624 h 47625"/>
                <a:gd name="connsiteX19" fmla="*/ 20431 w 38100"/>
                <a:gd name="connsiteY19" fmla="*/ 43615 h 47625"/>
                <a:gd name="connsiteX20" fmla="*/ 31909 w 38100"/>
                <a:gd name="connsiteY20" fmla="*/ 29623 h 47625"/>
                <a:gd name="connsiteX21" fmla="*/ 31909 w 38100"/>
                <a:gd name="connsiteY21" fmla="*/ 2728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00" h="47625">
                  <a:moveTo>
                    <a:pt x="32366" y="40567"/>
                  </a:moveTo>
                  <a:lnTo>
                    <a:pt x="32214" y="40567"/>
                  </a:lnTo>
                  <a:cubicBezTo>
                    <a:pt x="30089" y="45206"/>
                    <a:pt x="24689" y="47711"/>
                    <a:pt x="19898" y="47711"/>
                  </a:cubicBezTo>
                  <a:cubicBezTo>
                    <a:pt x="8877" y="47711"/>
                    <a:pt x="7144" y="40262"/>
                    <a:pt x="7144" y="36766"/>
                  </a:cubicBezTo>
                  <a:cubicBezTo>
                    <a:pt x="7144" y="23784"/>
                    <a:pt x="20964" y="23174"/>
                    <a:pt x="31004" y="23174"/>
                  </a:cubicBezTo>
                  <a:lnTo>
                    <a:pt x="31918" y="23174"/>
                  </a:lnTo>
                  <a:lnTo>
                    <a:pt x="31918" y="21193"/>
                  </a:lnTo>
                  <a:cubicBezTo>
                    <a:pt x="31918" y="14583"/>
                    <a:pt x="29556" y="11240"/>
                    <a:pt x="23098" y="11240"/>
                  </a:cubicBezTo>
                  <a:cubicBezTo>
                    <a:pt x="19069" y="11240"/>
                    <a:pt x="15278" y="12154"/>
                    <a:pt x="11706" y="14430"/>
                  </a:cubicBezTo>
                  <a:lnTo>
                    <a:pt x="11706" y="9792"/>
                  </a:lnTo>
                  <a:cubicBezTo>
                    <a:pt x="14659" y="8363"/>
                    <a:pt x="19688" y="7144"/>
                    <a:pt x="23098" y="7144"/>
                  </a:cubicBezTo>
                  <a:cubicBezTo>
                    <a:pt x="32680" y="7144"/>
                    <a:pt x="36709" y="11468"/>
                    <a:pt x="36709" y="21574"/>
                  </a:cubicBezTo>
                  <a:lnTo>
                    <a:pt x="36709" y="38691"/>
                  </a:lnTo>
                  <a:cubicBezTo>
                    <a:pt x="36709" y="41805"/>
                    <a:pt x="36709" y="44158"/>
                    <a:pt x="37090" y="46825"/>
                  </a:cubicBezTo>
                  <a:lnTo>
                    <a:pt x="32375" y="46825"/>
                  </a:lnTo>
                  <a:lnTo>
                    <a:pt x="32375" y="40567"/>
                  </a:lnTo>
                  <a:close/>
                  <a:moveTo>
                    <a:pt x="31909" y="27280"/>
                  </a:moveTo>
                  <a:lnTo>
                    <a:pt x="30537" y="27280"/>
                  </a:lnTo>
                  <a:cubicBezTo>
                    <a:pt x="22250" y="27280"/>
                    <a:pt x="12373" y="28118"/>
                    <a:pt x="12373" y="36624"/>
                  </a:cubicBezTo>
                  <a:cubicBezTo>
                    <a:pt x="12373" y="41710"/>
                    <a:pt x="16031" y="43615"/>
                    <a:pt x="20431" y="43615"/>
                  </a:cubicBezTo>
                  <a:cubicBezTo>
                    <a:pt x="31671" y="43615"/>
                    <a:pt x="31909" y="33804"/>
                    <a:pt x="31909" y="29623"/>
                  </a:cubicBezTo>
                  <a:lnTo>
                    <a:pt x="31909" y="2728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5" name="Freeform: Shape 314">
              <a:extLst>
                <a:ext uri="{FF2B5EF4-FFF2-40B4-BE49-F238E27FC236}">
                  <a16:creationId xmlns:a16="http://schemas.microsoft.com/office/drawing/2014/main" id="{09158F5C-E9F2-484C-ACAC-0ADE550845CF}"/>
                </a:ext>
              </a:extLst>
            </p:cNvPr>
            <p:cNvSpPr/>
            <p:nvPr/>
          </p:nvSpPr>
          <p:spPr>
            <a:xfrm>
              <a:off x="7868176" y="1609654"/>
              <a:ext cx="38100" cy="47625"/>
            </a:xfrm>
            <a:custGeom>
              <a:avLst/>
              <a:gdLst>
                <a:gd name="connsiteX0" fmla="*/ 7144 w 38100"/>
                <a:gd name="connsiteY0" fmla="*/ 41881 h 47625"/>
                <a:gd name="connsiteX1" fmla="*/ 30480 w 38100"/>
                <a:gd name="connsiteY1" fmla="*/ 11259 h 47625"/>
                <a:gd name="connsiteX2" fmla="*/ 8058 w 38100"/>
                <a:gd name="connsiteY2" fmla="*/ 11259 h 47625"/>
                <a:gd name="connsiteX3" fmla="*/ 8058 w 38100"/>
                <a:gd name="connsiteY3" fmla="*/ 7144 h 47625"/>
                <a:gd name="connsiteX4" fmla="*/ 36014 w 38100"/>
                <a:gd name="connsiteY4" fmla="*/ 7144 h 47625"/>
                <a:gd name="connsiteX5" fmla="*/ 36014 w 38100"/>
                <a:gd name="connsiteY5" fmla="*/ 11259 h 47625"/>
                <a:gd name="connsiteX6" fmla="*/ 12697 w 38100"/>
                <a:gd name="connsiteY6" fmla="*/ 41805 h 47625"/>
                <a:gd name="connsiteX7" fmla="*/ 36014 w 38100"/>
                <a:gd name="connsiteY7" fmla="*/ 41805 h 47625"/>
                <a:gd name="connsiteX8" fmla="*/ 36014 w 38100"/>
                <a:gd name="connsiteY8" fmla="*/ 45901 h 47625"/>
                <a:gd name="connsiteX9" fmla="*/ 7144 w 38100"/>
                <a:gd name="connsiteY9" fmla="*/ 4590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144" y="41881"/>
                  </a:moveTo>
                  <a:lnTo>
                    <a:pt x="30480" y="11259"/>
                  </a:lnTo>
                  <a:lnTo>
                    <a:pt x="8058" y="11259"/>
                  </a:lnTo>
                  <a:lnTo>
                    <a:pt x="8058" y="7144"/>
                  </a:lnTo>
                  <a:lnTo>
                    <a:pt x="36014" y="7144"/>
                  </a:lnTo>
                  <a:lnTo>
                    <a:pt x="36014" y="11259"/>
                  </a:lnTo>
                  <a:lnTo>
                    <a:pt x="12697" y="41805"/>
                  </a:lnTo>
                  <a:lnTo>
                    <a:pt x="36014" y="41805"/>
                  </a:lnTo>
                  <a:lnTo>
                    <a:pt x="36014" y="45901"/>
                  </a:lnTo>
                  <a:lnTo>
                    <a:pt x="7144" y="45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6" name="Freeform: Shape 315">
              <a:extLst>
                <a:ext uri="{FF2B5EF4-FFF2-40B4-BE49-F238E27FC236}">
                  <a16:creationId xmlns:a16="http://schemas.microsoft.com/office/drawing/2014/main" id="{94E65E34-12C9-411F-AD23-703D621CCE5E}"/>
                </a:ext>
              </a:extLst>
            </p:cNvPr>
            <p:cNvSpPr/>
            <p:nvPr/>
          </p:nvSpPr>
          <p:spPr>
            <a:xfrm>
              <a:off x="7911410" y="1592937"/>
              <a:ext cx="19050" cy="66675"/>
            </a:xfrm>
            <a:custGeom>
              <a:avLst/>
              <a:gdLst>
                <a:gd name="connsiteX0" fmla="*/ 11935 w 19050"/>
                <a:gd name="connsiteY0" fmla="*/ 13526 h 66675"/>
                <a:gd name="connsiteX1" fmla="*/ 7144 w 19050"/>
                <a:gd name="connsiteY1" fmla="*/ 13526 h 66675"/>
                <a:gd name="connsiteX2" fmla="*/ 7144 w 19050"/>
                <a:gd name="connsiteY2" fmla="*/ 7144 h 66675"/>
                <a:gd name="connsiteX3" fmla="*/ 11935 w 19050"/>
                <a:gd name="connsiteY3" fmla="*/ 7144 h 66675"/>
                <a:gd name="connsiteX4" fmla="*/ 11935 w 19050"/>
                <a:gd name="connsiteY4" fmla="*/ 13526 h 66675"/>
                <a:gd name="connsiteX5" fmla="*/ 7144 w 19050"/>
                <a:gd name="connsiteY5" fmla="*/ 23860 h 66675"/>
                <a:gd name="connsiteX6" fmla="*/ 11935 w 19050"/>
                <a:gd name="connsiteY6" fmla="*/ 23860 h 66675"/>
                <a:gd name="connsiteX7" fmla="*/ 11935 w 19050"/>
                <a:gd name="connsiteY7" fmla="*/ 62627 h 66675"/>
                <a:gd name="connsiteX8" fmla="*/ 7144 w 19050"/>
                <a:gd name="connsiteY8" fmla="*/ 62627 h 66675"/>
                <a:gd name="connsiteX9" fmla="*/ 7144 w 19050"/>
                <a:gd name="connsiteY9" fmla="*/ 2386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11935" y="13526"/>
                  </a:moveTo>
                  <a:lnTo>
                    <a:pt x="7144" y="13526"/>
                  </a:lnTo>
                  <a:lnTo>
                    <a:pt x="7144" y="7144"/>
                  </a:lnTo>
                  <a:lnTo>
                    <a:pt x="11935" y="7144"/>
                  </a:lnTo>
                  <a:lnTo>
                    <a:pt x="11935" y="13526"/>
                  </a:lnTo>
                  <a:close/>
                  <a:moveTo>
                    <a:pt x="7144" y="23860"/>
                  </a:moveTo>
                  <a:lnTo>
                    <a:pt x="11935" y="23860"/>
                  </a:lnTo>
                  <a:lnTo>
                    <a:pt x="11935" y="62627"/>
                  </a:lnTo>
                  <a:lnTo>
                    <a:pt x="7144" y="62627"/>
                  </a:lnTo>
                  <a:lnTo>
                    <a:pt x="7144" y="23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7" name="Freeform: Shape 316">
              <a:extLst>
                <a:ext uri="{FF2B5EF4-FFF2-40B4-BE49-F238E27FC236}">
                  <a16:creationId xmlns:a16="http://schemas.microsoft.com/office/drawing/2014/main" id="{D1C8D4AB-711D-4596-939A-D536FD3C531E}"/>
                </a:ext>
              </a:extLst>
            </p:cNvPr>
            <p:cNvSpPr/>
            <p:nvPr/>
          </p:nvSpPr>
          <p:spPr>
            <a:xfrm>
              <a:off x="7934212" y="1609644"/>
              <a:ext cx="38100" cy="47625"/>
            </a:xfrm>
            <a:custGeom>
              <a:avLst/>
              <a:gdLst>
                <a:gd name="connsiteX0" fmla="*/ 37386 w 38100"/>
                <a:gd name="connsiteY0" fmla="*/ 36795 h 47625"/>
                <a:gd name="connsiteX1" fmla="*/ 37690 w 38100"/>
                <a:gd name="connsiteY1" fmla="*/ 45920 h 47625"/>
                <a:gd name="connsiteX2" fmla="*/ 33052 w 38100"/>
                <a:gd name="connsiteY2" fmla="*/ 45920 h 47625"/>
                <a:gd name="connsiteX3" fmla="*/ 33052 w 38100"/>
                <a:gd name="connsiteY3" fmla="*/ 38995 h 47625"/>
                <a:gd name="connsiteX4" fmla="*/ 32909 w 38100"/>
                <a:gd name="connsiteY4" fmla="*/ 38995 h 47625"/>
                <a:gd name="connsiteX5" fmla="*/ 20364 w 38100"/>
                <a:gd name="connsiteY5" fmla="*/ 46815 h 47625"/>
                <a:gd name="connsiteX6" fmla="*/ 7144 w 38100"/>
                <a:gd name="connsiteY6" fmla="*/ 31928 h 47625"/>
                <a:gd name="connsiteX7" fmla="*/ 7144 w 38100"/>
                <a:gd name="connsiteY7" fmla="*/ 7144 h 47625"/>
                <a:gd name="connsiteX8" fmla="*/ 11916 w 38100"/>
                <a:gd name="connsiteY8" fmla="*/ 7144 h 47625"/>
                <a:gd name="connsiteX9" fmla="*/ 11916 w 38100"/>
                <a:gd name="connsiteY9" fmla="*/ 30699 h 47625"/>
                <a:gd name="connsiteX10" fmla="*/ 21126 w 38100"/>
                <a:gd name="connsiteY10" fmla="*/ 42720 h 47625"/>
                <a:gd name="connsiteX11" fmla="*/ 32585 w 38100"/>
                <a:gd name="connsiteY11" fmla="*/ 28585 h 47625"/>
                <a:gd name="connsiteX12" fmla="*/ 32585 w 38100"/>
                <a:gd name="connsiteY12" fmla="*/ 7153 h 47625"/>
                <a:gd name="connsiteX13" fmla="*/ 37376 w 38100"/>
                <a:gd name="connsiteY13" fmla="*/ 7153 h 47625"/>
                <a:gd name="connsiteX14" fmla="*/ 37376 w 38100"/>
                <a:gd name="connsiteY14" fmla="*/ 3679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37386" y="36795"/>
                  </a:moveTo>
                  <a:cubicBezTo>
                    <a:pt x="37386" y="39757"/>
                    <a:pt x="37386" y="42805"/>
                    <a:pt x="37690" y="45920"/>
                  </a:cubicBezTo>
                  <a:lnTo>
                    <a:pt x="33052" y="45920"/>
                  </a:lnTo>
                  <a:lnTo>
                    <a:pt x="33052" y="38995"/>
                  </a:lnTo>
                  <a:lnTo>
                    <a:pt x="32909" y="38995"/>
                  </a:lnTo>
                  <a:cubicBezTo>
                    <a:pt x="31309" y="42491"/>
                    <a:pt x="28423" y="46815"/>
                    <a:pt x="20364" y="46815"/>
                  </a:cubicBezTo>
                  <a:cubicBezTo>
                    <a:pt x="10801" y="46815"/>
                    <a:pt x="7144" y="40443"/>
                    <a:pt x="7144" y="31928"/>
                  </a:cubicBezTo>
                  <a:lnTo>
                    <a:pt x="7144" y="7144"/>
                  </a:lnTo>
                  <a:lnTo>
                    <a:pt x="11916" y="7144"/>
                  </a:lnTo>
                  <a:lnTo>
                    <a:pt x="11916" y="30699"/>
                  </a:lnTo>
                  <a:cubicBezTo>
                    <a:pt x="11916" y="38014"/>
                    <a:pt x="14516" y="42720"/>
                    <a:pt x="21126" y="42720"/>
                  </a:cubicBezTo>
                  <a:cubicBezTo>
                    <a:pt x="29851" y="42720"/>
                    <a:pt x="32585" y="35033"/>
                    <a:pt x="32585" y="28585"/>
                  </a:cubicBezTo>
                  <a:lnTo>
                    <a:pt x="32585" y="7153"/>
                  </a:lnTo>
                  <a:lnTo>
                    <a:pt x="37376" y="7153"/>
                  </a:lnTo>
                  <a:lnTo>
                    <a:pt x="37376" y="3679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8" name="Freeform: Shape 317">
              <a:extLst>
                <a:ext uri="{FF2B5EF4-FFF2-40B4-BE49-F238E27FC236}">
                  <a16:creationId xmlns:a16="http://schemas.microsoft.com/office/drawing/2014/main" id="{0FAC0FBD-2D4C-407C-9650-DF305E7CD9E3}"/>
                </a:ext>
              </a:extLst>
            </p:cNvPr>
            <p:cNvSpPr/>
            <p:nvPr/>
          </p:nvSpPr>
          <p:spPr>
            <a:xfrm>
              <a:off x="7982085" y="1608749"/>
              <a:ext cx="38100" cy="47625"/>
            </a:xfrm>
            <a:custGeom>
              <a:avLst/>
              <a:gdLst>
                <a:gd name="connsiteX0" fmla="*/ 7449 w 38100"/>
                <a:gd name="connsiteY0" fmla="*/ 17183 h 47625"/>
                <a:gd name="connsiteX1" fmla="*/ 7144 w 38100"/>
                <a:gd name="connsiteY1" fmla="*/ 8049 h 47625"/>
                <a:gd name="connsiteX2" fmla="*/ 11782 w 38100"/>
                <a:gd name="connsiteY2" fmla="*/ 8049 h 47625"/>
                <a:gd name="connsiteX3" fmla="*/ 11782 w 38100"/>
                <a:gd name="connsiteY3" fmla="*/ 14973 h 47625"/>
                <a:gd name="connsiteX4" fmla="*/ 11935 w 38100"/>
                <a:gd name="connsiteY4" fmla="*/ 14973 h 47625"/>
                <a:gd name="connsiteX5" fmla="*/ 24470 w 38100"/>
                <a:gd name="connsiteY5" fmla="*/ 7144 h 47625"/>
                <a:gd name="connsiteX6" fmla="*/ 37690 w 38100"/>
                <a:gd name="connsiteY6" fmla="*/ 22041 h 47625"/>
                <a:gd name="connsiteX7" fmla="*/ 37690 w 38100"/>
                <a:gd name="connsiteY7" fmla="*/ 46825 h 47625"/>
                <a:gd name="connsiteX8" fmla="*/ 32918 w 38100"/>
                <a:gd name="connsiteY8" fmla="*/ 46825 h 47625"/>
                <a:gd name="connsiteX9" fmla="*/ 32918 w 38100"/>
                <a:gd name="connsiteY9" fmla="*/ 23260 h 47625"/>
                <a:gd name="connsiteX10" fmla="*/ 23717 w 38100"/>
                <a:gd name="connsiteY10" fmla="*/ 11249 h 47625"/>
                <a:gd name="connsiteX11" fmla="*/ 12240 w 38100"/>
                <a:gd name="connsiteY11" fmla="*/ 25384 h 47625"/>
                <a:gd name="connsiteX12" fmla="*/ 12240 w 38100"/>
                <a:gd name="connsiteY12" fmla="*/ 46815 h 47625"/>
                <a:gd name="connsiteX13" fmla="*/ 7449 w 38100"/>
                <a:gd name="connsiteY13" fmla="*/ 46815 h 47625"/>
                <a:gd name="connsiteX14" fmla="*/ 7449 w 38100"/>
                <a:gd name="connsiteY14" fmla="*/ 1718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47625">
                  <a:moveTo>
                    <a:pt x="7449" y="17183"/>
                  </a:moveTo>
                  <a:cubicBezTo>
                    <a:pt x="7449" y="14211"/>
                    <a:pt x="7449" y="11173"/>
                    <a:pt x="7144" y="8049"/>
                  </a:cubicBezTo>
                  <a:lnTo>
                    <a:pt x="11782" y="8049"/>
                  </a:lnTo>
                  <a:lnTo>
                    <a:pt x="11782" y="14973"/>
                  </a:lnTo>
                  <a:lnTo>
                    <a:pt x="11935" y="14973"/>
                  </a:lnTo>
                  <a:cubicBezTo>
                    <a:pt x="13526" y="11478"/>
                    <a:pt x="16412" y="7144"/>
                    <a:pt x="24470" y="7144"/>
                  </a:cubicBezTo>
                  <a:cubicBezTo>
                    <a:pt x="34042" y="7144"/>
                    <a:pt x="37690" y="13535"/>
                    <a:pt x="37690" y="22041"/>
                  </a:cubicBezTo>
                  <a:lnTo>
                    <a:pt x="37690" y="46825"/>
                  </a:lnTo>
                  <a:lnTo>
                    <a:pt x="32918" y="46825"/>
                  </a:lnTo>
                  <a:lnTo>
                    <a:pt x="32918" y="23260"/>
                  </a:lnTo>
                  <a:cubicBezTo>
                    <a:pt x="32918" y="15954"/>
                    <a:pt x="30337" y="11249"/>
                    <a:pt x="23717" y="11249"/>
                  </a:cubicBezTo>
                  <a:cubicBezTo>
                    <a:pt x="14983" y="11249"/>
                    <a:pt x="12240" y="18917"/>
                    <a:pt x="12240" y="25384"/>
                  </a:cubicBezTo>
                  <a:lnTo>
                    <a:pt x="12240" y="46815"/>
                  </a:lnTo>
                  <a:lnTo>
                    <a:pt x="7449" y="46815"/>
                  </a:lnTo>
                  <a:lnTo>
                    <a:pt x="7449" y="171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9" name="Freeform: Shape 318">
              <a:extLst>
                <a:ext uri="{FF2B5EF4-FFF2-40B4-BE49-F238E27FC236}">
                  <a16:creationId xmlns:a16="http://schemas.microsoft.com/office/drawing/2014/main" id="{9A5BF7A9-6FED-427C-9D64-DE350750F7B1}"/>
                </a:ext>
              </a:extLst>
            </p:cNvPr>
            <p:cNvSpPr/>
            <p:nvPr/>
          </p:nvSpPr>
          <p:spPr>
            <a:xfrm>
              <a:off x="8054208" y="1608739"/>
              <a:ext cx="38100" cy="47625"/>
            </a:xfrm>
            <a:custGeom>
              <a:avLst/>
              <a:gdLst>
                <a:gd name="connsiteX0" fmla="*/ 7601 w 38100"/>
                <a:gd name="connsiteY0" fmla="*/ 41196 h 47625"/>
                <a:gd name="connsiteX1" fmla="*/ 17707 w 38100"/>
                <a:gd name="connsiteY1" fmla="*/ 43625 h 47625"/>
                <a:gd name="connsiteX2" fmla="*/ 26298 w 38100"/>
                <a:gd name="connsiteY2" fmla="*/ 36709 h 47625"/>
                <a:gd name="connsiteX3" fmla="*/ 7677 w 38100"/>
                <a:gd name="connsiteY3" fmla="*/ 17707 h 47625"/>
                <a:gd name="connsiteX4" fmla="*/ 20288 w 38100"/>
                <a:gd name="connsiteY4" fmla="*/ 7144 h 47625"/>
                <a:gd name="connsiteX5" fmla="*/ 29861 w 38100"/>
                <a:gd name="connsiteY5" fmla="*/ 8906 h 47625"/>
                <a:gd name="connsiteX6" fmla="*/ 29413 w 38100"/>
                <a:gd name="connsiteY6" fmla="*/ 13078 h 47625"/>
                <a:gd name="connsiteX7" fmla="*/ 20831 w 38100"/>
                <a:gd name="connsiteY7" fmla="*/ 11259 h 47625"/>
                <a:gd name="connsiteX8" fmla="*/ 12468 w 38100"/>
                <a:gd name="connsiteY8" fmla="*/ 17717 h 47625"/>
                <a:gd name="connsiteX9" fmla="*/ 31537 w 38100"/>
                <a:gd name="connsiteY9" fmla="*/ 36719 h 47625"/>
                <a:gd name="connsiteX10" fmla="*/ 18012 w 38100"/>
                <a:gd name="connsiteY10" fmla="*/ 47730 h 47625"/>
                <a:gd name="connsiteX11" fmla="*/ 7144 w 38100"/>
                <a:gd name="connsiteY11" fmla="*/ 45910 h 47625"/>
                <a:gd name="connsiteX12" fmla="*/ 7601 w 38100"/>
                <a:gd name="connsiteY12" fmla="*/ 411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47625">
                  <a:moveTo>
                    <a:pt x="7601" y="41196"/>
                  </a:moveTo>
                  <a:cubicBezTo>
                    <a:pt x="10487" y="42643"/>
                    <a:pt x="13973" y="43625"/>
                    <a:pt x="17707" y="43625"/>
                  </a:cubicBezTo>
                  <a:cubicBezTo>
                    <a:pt x="22269" y="43625"/>
                    <a:pt x="26298" y="41110"/>
                    <a:pt x="26298" y="36709"/>
                  </a:cubicBezTo>
                  <a:cubicBezTo>
                    <a:pt x="26298" y="27508"/>
                    <a:pt x="7677" y="28966"/>
                    <a:pt x="7677" y="17707"/>
                  </a:cubicBezTo>
                  <a:cubicBezTo>
                    <a:pt x="7677" y="10020"/>
                    <a:pt x="13916" y="7144"/>
                    <a:pt x="20288" y="7144"/>
                  </a:cubicBezTo>
                  <a:cubicBezTo>
                    <a:pt x="22346" y="7144"/>
                    <a:pt x="26441" y="7610"/>
                    <a:pt x="29861" y="8906"/>
                  </a:cubicBezTo>
                  <a:lnTo>
                    <a:pt x="29413" y="13078"/>
                  </a:lnTo>
                  <a:cubicBezTo>
                    <a:pt x="26908" y="11944"/>
                    <a:pt x="23479" y="11259"/>
                    <a:pt x="20831" y="11259"/>
                  </a:cubicBezTo>
                  <a:cubicBezTo>
                    <a:pt x="15878" y="11259"/>
                    <a:pt x="12468" y="12764"/>
                    <a:pt x="12468" y="17717"/>
                  </a:cubicBezTo>
                  <a:cubicBezTo>
                    <a:pt x="12468" y="24936"/>
                    <a:pt x="31537" y="24022"/>
                    <a:pt x="31537" y="36719"/>
                  </a:cubicBezTo>
                  <a:cubicBezTo>
                    <a:pt x="31537" y="44929"/>
                    <a:pt x="23851" y="47730"/>
                    <a:pt x="18012" y="47730"/>
                  </a:cubicBezTo>
                  <a:cubicBezTo>
                    <a:pt x="14288" y="47730"/>
                    <a:pt x="10563" y="47273"/>
                    <a:pt x="7144" y="45910"/>
                  </a:cubicBezTo>
                  <a:lnTo>
                    <a:pt x="7601" y="411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20" name="Freeform: Shape 319">
              <a:extLst>
                <a:ext uri="{FF2B5EF4-FFF2-40B4-BE49-F238E27FC236}">
                  <a16:creationId xmlns:a16="http://schemas.microsoft.com/office/drawing/2014/main" id="{7C259A27-50C7-4BB0-9052-2659B5EFF72D}"/>
                </a:ext>
              </a:extLst>
            </p:cNvPr>
            <p:cNvSpPr/>
            <p:nvPr/>
          </p:nvSpPr>
          <p:spPr>
            <a:xfrm>
              <a:off x="8087803" y="1609654"/>
              <a:ext cx="38100" cy="47625"/>
            </a:xfrm>
            <a:custGeom>
              <a:avLst/>
              <a:gdLst>
                <a:gd name="connsiteX0" fmla="*/ 25908 w 38100"/>
                <a:gd name="connsiteY0" fmla="*/ 45910 h 47625"/>
                <a:gd name="connsiteX1" fmla="*/ 20288 w 38100"/>
                <a:gd name="connsiteY1" fmla="*/ 45910 h 47625"/>
                <a:gd name="connsiteX2" fmla="*/ 7144 w 38100"/>
                <a:gd name="connsiteY2" fmla="*/ 7144 h 47625"/>
                <a:gd name="connsiteX3" fmla="*/ 12392 w 38100"/>
                <a:gd name="connsiteY3" fmla="*/ 7144 h 47625"/>
                <a:gd name="connsiteX4" fmla="*/ 23089 w 38100"/>
                <a:gd name="connsiteY4" fmla="*/ 40662 h 47625"/>
                <a:gd name="connsiteX5" fmla="*/ 23241 w 38100"/>
                <a:gd name="connsiteY5" fmla="*/ 40662 h 47625"/>
                <a:gd name="connsiteX6" fmla="*/ 34490 w 38100"/>
                <a:gd name="connsiteY6" fmla="*/ 7144 h 47625"/>
                <a:gd name="connsiteX7" fmla="*/ 39510 w 38100"/>
                <a:gd name="connsiteY7"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47625">
                  <a:moveTo>
                    <a:pt x="25908" y="45910"/>
                  </a:moveTo>
                  <a:lnTo>
                    <a:pt x="20288" y="45910"/>
                  </a:lnTo>
                  <a:lnTo>
                    <a:pt x="7144" y="7144"/>
                  </a:lnTo>
                  <a:lnTo>
                    <a:pt x="12392" y="7144"/>
                  </a:lnTo>
                  <a:lnTo>
                    <a:pt x="23089" y="40662"/>
                  </a:lnTo>
                  <a:lnTo>
                    <a:pt x="23241" y="40662"/>
                  </a:lnTo>
                  <a:lnTo>
                    <a:pt x="34490" y="7144"/>
                  </a:lnTo>
                  <a:lnTo>
                    <a:pt x="39510"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21" name="Freeform: Shape 320">
              <a:extLst>
                <a:ext uri="{FF2B5EF4-FFF2-40B4-BE49-F238E27FC236}">
                  <a16:creationId xmlns:a16="http://schemas.microsoft.com/office/drawing/2014/main" id="{EDE86540-D64E-49B9-BEBB-120AD5D7D30D}"/>
                </a:ext>
              </a:extLst>
            </p:cNvPr>
            <p:cNvSpPr/>
            <p:nvPr/>
          </p:nvSpPr>
          <p:spPr>
            <a:xfrm>
              <a:off x="8132790" y="1592937"/>
              <a:ext cx="19050" cy="66675"/>
            </a:xfrm>
            <a:custGeom>
              <a:avLst/>
              <a:gdLst>
                <a:gd name="connsiteX0" fmla="*/ 11935 w 19050"/>
                <a:gd name="connsiteY0" fmla="*/ 13526 h 66675"/>
                <a:gd name="connsiteX1" fmla="*/ 7144 w 19050"/>
                <a:gd name="connsiteY1" fmla="*/ 13526 h 66675"/>
                <a:gd name="connsiteX2" fmla="*/ 7144 w 19050"/>
                <a:gd name="connsiteY2" fmla="*/ 7144 h 66675"/>
                <a:gd name="connsiteX3" fmla="*/ 11935 w 19050"/>
                <a:gd name="connsiteY3" fmla="*/ 7144 h 66675"/>
                <a:gd name="connsiteX4" fmla="*/ 11935 w 19050"/>
                <a:gd name="connsiteY4" fmla="*/ 13526 h 66675"/>
                <a:gd name="connsiteX5" fmla="*/ 7144 w 19050"/>
                <a:gd name="connsiteY5" fmla="*/ 23860 h 66675"/>
                <a:gd name="connsiteX6" fmla="*/ 11935 w 19050"/>
                <a:gd name="connsiteY6" fmla="*/ 23860 h 66675"/>
                <a:gd name="connsiteX7" fmla="*/ 11935 w 19050"/>
                <a:gd name="connsiteY7" fmla="*/ 62627 h 66675"/>
                <a:gd name="connsiteX8" fmla="*/ 7144 w 19050"/>
                <a:gd name="connsiteY8" fmla="*/ 62627 h 66675"/>
                <a:gd name="connsiteX9" fmla="*/ 7144 w 19050"/>
                <a:gd name="connsiteY9" fmla="*/ 2386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66675">
                  <a:moveTo>
                    <a:pt x="11935" y="13526"/>
                  </a:moveTo>
                  <a:lnTo>
                    <a:pt x="7144" y="13526"/>
                  </a:lnTo>
                  <a:lnTo>
                    <a:pt x="7144" y="7144"/>
                  </a:lnTo>
                  <a:lnTo>
                    <a:pt x="11935" y="7144"/>
                  </a:lnTo>
                  <a:lnTo>
                    <a:pt x="11935" y="13526"/>
                  </a:lnTo>
                  <a:close/>
                  <a:moveTo>
                    <a:pt x="7144" y="23860"/>
                  </a:moveTo>
                  <a:lnTo>
                    <a:pt x="11935" y="23860"/>
                  </a:lnTo>
                  <a:lnTo>
                    <a:pt x="11935" y="62627"/>
                  </a:lnTo>
                  <a:lnTo>
                    <a:pt x="7144" y="62627"/>
                  </a:lnTo>
                  <a:lnTo>
                    <a:pt x="7144" y="23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22" name="Freeform: Shape 321">
              <a:extLst>
                <a:ext uri="{FF2B5EF4-FFF2-40B4-BE49-F238E27FC236}">
                  <a16:creationId xmlns:a16="http://schemas.microsoft.com/office/drawing/2014/main" id="{078829A1-17A3-488B-B207-52B05F4B2A9D}"/>
                </a:ext>
              </a:extLst>
            </p:cNvPr>
            <p:cNvSpPr/>
            <p:nvPr/>
          </p:nvSpPr>
          <p:spPr>
            <a:xfrm>
              <a:off x="8152011" y="1609654"/>
              <a:ext cx="38100" cy="47625"/>
            </a:xfrm>
            <a:custGeom>
              <a:avLst/>
              <a:gdLst>
                <a:gd name="connsiteX0" fmla="*/ 7144 w 38100"/>
                <a:gd name="connsiteY0" fmla="*/ 41881 h 47625"/>
                <a:gd name="connsiteX1" fmla="*/ 30480 w 38100"/>
                <a:gd name="connsiteY1" fmla="*/ 11259 h 47625"/>
                <a:gd name="connsiteX2" fmla="*/ 8058 w 38100"/>
                <a:gd name="connsiteY2" fmla="*/ 11259 h 47625"/>
                <a:gd name="connsiteX3" fmla="*/ 8058 w 38100"/>
                <a:gd name="connsiteY3" fmla="*/ 7144 h 47625"/>
                <a:gd name="connsiteX4" fmla="*/ 36014 w 38100"/>
                <a:gd name="connsiteY4" fmla="*/ 7144 h 47625"/>
                <a:gd name="connsiteX5" fmla="*/ 36014 w 38100"/>
                <a:gd name="connsiteY5" fmla="*/ 11259 h 47625"/>
                <a:gd name="connsiteX6" fmla="*/ 12687 w 38100"/>
                <a:gd name="connsiteY6" fmla="*/ 41805 h 47625"/>
                <a:gd name="connsiteX7" fmla="*/ 36014 w 38100"/>
                <a:gd name="connsiteY7" fmla="*/ 41805 h 47625"/>
                <a:gd name="connsiteX8" fmla="*/ 36014 w 38100"/>
                <a:gd name="connsiteY8" fmla="*/ 45901 h 47625"/>
                <a:gd name="connsiteX9" fmla="*/ 7144 w 38100"/>
                <a:gd name="connsiteY9" fmla="*/ 4590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144" y="41881"/>
                  </a:moveTo>
                  <a:lnTo>
                    <a:pt x="30480" y="11259"/>
                  </a:lnTo>
                  <a:lnTo>
                    <a:pt x="8058" y="11259"/>
                  </a:lnTo>
                  <a:lnTo>
                    <a:pt x="8058" y="7144"/>
                  </a:lnTo>
                  <a:lnTo>
                    <a:pt x="36014" y="7144"/>
                  </a:lnTo>
                  <a:lnTo>
                    <a:pt x="36014" y="11259"/>
                  </a:lnTo>
                  <a:lnTo>
                    <a:pt x="12687" y="41805"/>
                  </a:lnTo>
                  <a:lnTo>
                    <a:pt x="36014" y="41805"/>
                  </a:lnTo>
                  <a:lnTo>
                    <a:pt x="36014" y="45901"/>
                  </a:lnTo>
                  <a:lnTo>
                    <a:pt x="7144" y="45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23" name="Freeform: Shape 322">
              <a:extLst>
                <a:ext uri="{FF2B5EF4-FFF2-40B4-BE49-F238E27FC236}">
                  <a16:creationId xmlns:a16="http://schemas.microsoft.com/office/drawing/2014/main" id="{F888DA76-F7EE-4ECA-B4E2-10CCD0BBC5DA}"/>
                </a:ext>
              </a:extLst>
            </p:cNvPr>
            <p:cNvSpPr/>
            <p:nvPr/>
          </p:nvSpPr>
          <p:spPr>
            <a:xfrm>
              <a:off x="8194950" y="1608749"/>
              <a:ext cx="28575" cy="47625"/>
            </a:xfrm>
            <a:custGeom>
              <a:avLst/>
              <a:gdLst>
                <a:gd name="connsiteX0" fmla="*/ 7439 w 28575"/>
                <a:gd name="connsiteY0" fmla="*/ 16716 h 47625"/>
                <a:gd name="connsiteX1" fmla="*/ 7144 w 28575"/>
                <a:gd name="connsiteY1" fmla="*/ 8058 h 47625"/>
                <a:gd name="connsiteX2" fmla="*/ 11925 w 28575"/>
                <a:gd name="connsiteY2" fmla="*/ 8058 h 47625"/>
                <a:gd name="connsiteX3" fmla="*/ 11925 w 28575"/>
                <a:gd name="connsiteY3" fmla="*/ 15507 h 47625"/>
                <a:gd name="connsiteX4" fmla="*/ 12078 w 28575"/>
                <a:gd name="connsiteY4" fmla="*/ 15507 h 47625"/>
                <a:gd name="connsiteX5" fmla="*/ 22031 w 28575"/>
                <a:gd name="connsiteY5" fmla="*/ 7144 h 47625"/>
                <a:gd name="connsiteX6" fmla="*/ 25375 w 28575"/>
                <a:gd name="connsiteY6" fmla="*/ 7601 h 47625"/>
                <a:gd name="connsiteX7" fmla="*/ 25375 w 28575"/>
                <a:gd name="connsiteY7" fmla="*/ 12611 h 47625"/>
                <a:gd name="connsiteX8" fmla="*/ 21879 w 28575"/>
                <a:gd name="connsiteY8" fmla="*/ 12154 h 47625"/>
                <a:gd name="connsiteX9" fmla="*/ 12230 w 28575"/>
                <a:gd name="connsiteY9" fmla="*/ 27661 h 47625"/>
                <a:gd name="connsiteX10" fmla="*/ 12230 w 28575"/>
                <a:gd name="connsiteY10" fmla="*/ 46815 h 47625"/>
                <a:gd name="connsiteX11" fmla="*/ 7439 w 28575"/>
                <a:gd name="connsiteY11" fmla="*/ 46815 h 47625"/>
                <a:gd name="connsiteX12" fmla="*/ 7439 w 28575"/>
                <a:gd name="connsiteY12" fmla="*/ 1671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47625">
                  <a:moveTo>
                    <a:pt x="7439" y="16716"/>
                  </a:moveTo>
                  <a:cubicBezTo>
                    <a:pt x="7439" y="12459"/>
                    <a:pt x="7439" y="10859"/>
                    <a:pt x="7144" y="8058"/>
                  </a:cubicBezTo>
                  <a:lnTo>
                    <a:pt x="11925" y="8058"/>
                  </a:lnTo>
                  <a:lnTo>
                    <a:pt x="11925" y="15507"/>
                  </a:lnTo>
                  <a:lnTo>
                    <a:pt x="12078" y="15507"/>
                  </a:lnTo>
                  <a:cubicBezTo>
                    <a:pt x="13830" y="11173"/>
                    <a:pt x="17088" y="7144"/>
                    <a:pt x="22031" y="7144"/>
                  </a:cubicBezTo>
                  <a:cubicBezTo>
                    <a:pt x="23165" y="7144"/>
                    <a:pt x="24536" y="7363"/>
                    <a:pt x="25375" y="7601"/>
                  </a:cubicBezTo>
                  <a:lnTo>
                    <a:pt x="25375" y="12611"/>
                  </a:lnTo>
                  <a:cubicBezTo>
                    <a:pt x="24394" y="12306"/>
                    <a:pt x="23098" y="12154"/>
                    <a:pt x="21879" y="12154"/>
                  </a:cubicBezTo>
                  <a:cubicBezTo>
                    <a:pt x="14288" y="12154"/>
                    <a:pt x="12230" y="20679"/>
                    <a:pt x="12230" y="27661"/>
                  </a:cubicBezTo>
                  <a:lnTo>
                    <a:pt x="12230" y="46815"/>
                  </a:lnTo>
                  <a:lnTo>
                    <a:pt x="7439" y="46815"/>
                  </a:lnTo>
                  <a:lnTo>
                    <a:pt x="7439" y="16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24" name="Freeform: Shape 323">
              <a:extLst>
                <a:ext uri="{FF2B5EF4-FFF2-40B4-BE49-F238E27FC236}">
                  <a16:creationId xmlns:a16="http://schemas.microsoft.com/office/drawing/2014/main" id="{FC14F13E-0D9D-4924-8CC0-2346DEC52101}"/>
                </a:ext>
              </a:extLst>
            </p:cNvPr>
            <p:cNvSpPr/>
            <p:nvPr/>
          </p:nvSpPr>
          <p:spPr>
            <a:xfrm>
              <a:off x="8223525" y="1608759"/>
              <a:ext cx="38100" cy="47625"/>
            </a:xfrm>
            <a:custGeom>
              <a:avLst/>
              <a:gdLst>
                <a:gd name="connsiteX0" fmla="*/ 32375 w 38100"/>
                <a:gd name="connsiteY0" fmla="*/ 40567 h 47625"/>
                <a:gd name="connsiteX1" fmla="*/ 32223 w 38100"/>
                <a:gd name="connsiteY1" fmla="*/ 40567 h 47625"/>
                <a:gd name="connsiteX2" fmla="*/ 19907 w 38100"/>
                <a:gd name="connsiteY2" fmla="*/ 47711 h 47625"/>
                <a:gd name="connsiteX3" fmla="*/ 7144 w 38100"/>
                <a:gd name="connsiteY3" fmla="*/ 36766 h 47625"/>
                <a:gd name="connsiteX4" fmla="*/ 31004 w 38100"/>
                <a:gd name="connsiteY4" fmla="*/ 23174 h 47625"/>
                <a:gd name="connsiteX5" fmla="*/ 31918 w 38100"/>
                <a:gd name="connsiteY5" fmla="*/ 23174 h 47625"/>
                <a:gd name="connsiteX6" fmla="*/ 31918 w 38100"/>
                <a:gd name="connsiteY6" fmla="*/ 21193 h 47625"/>
                <a:gd name="connsiteX7" fmla="*/ 23098 w 38100"/>
                <a:gd name="connsiteY7" fmla="*/ 11240 h 47625"/>
                <a:gd name="connsiteX8" fmla="*/ 11706 w 38100"/>
                <a:gd name="connsiteY8" fmla="*/ 14430 h 47625"/>
                <a:gd name="connsiteX9" fmla="*/ 11706 w 38100"/>
                <a:gd name="connsiteY9" fmla="*/ 9792 h 47625"/>
                <a:gd name="connsiteX10" fmla="*/ 23098 w 38100"/>
                <a:gd name="connsiteY10" fmla="*/ 7144 h 47625"/>
                <a:gd name="connsiteX11" fmla="*/ 36709 w 38100"/>
                <a:gd name="connsiteY11" fmla="*/ 21574 h 47625"/>
                <a:gd name="connsiteX12" fmla="*/ 36709 w 38100"/>
                <a:gd name="connsiteY12" fmla="*/ 38691 h 47625"/>
                <a:gd name="connsiteX13" fmla="*/ 37090 w 38100"/>
                <a:gd name="connsiteY13" fmla="*/ 46825 h 47625"/>
                <a:gd name="connsiteX14" fmla="*/ 32375 w 38100"/>
                <a:gd name="connsiteY14" fmla="*/ 46825 h 47625"/>
                <a:gd name="connsiteX15" fmla="*/ 32375 w 38100"/>
                <a:gd name="connsiteY15" fmla="*/ 40567 h 47625"/>
                <a:gd name="connsiteX16" fmla="*/ 31918 w 38100"/>
                <a:gd name="connsiteY16" fmla="*/ 27280 h 47625"/>
                <a:gd name="connsiteX17" fmla="*/ 30547 w 38100"/>
                <a:gd name="connsiteY17" fmla="*/ 27280 h 47625"/>
                <a:gd name="connsiteX18" fmla="*/ 12373 w 38100"/>
                <a:gd name="connsiteY18" fmla="*/ 36624 h 47625"/>
                <a:gd name="connsiteX19" fmla="*/ 20441 w 38100"/>
                <a:gd name="connsiteY19" fmla="*/ 43615 h 47625"/>
                <a:gd name="connsiteX20" fmla="*/ 31918 w 38100"/>
                <a:gd name="connsiteY20" fmla="*/ 29623 h 47625"/>
                <a:gd name="connsiteX21" fmla="*/ 31918 w 38100"/>
                <a:gd name="connsiteY21" fmla="*/ 2728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00" h="47625">
                  <a:moveTo>
                    <a:pt x="32375" y="40567"/>
                  </a:moveTo>
                  <a:lnTo>
                    <a:pt x="32223" y="40567"/>
                  </a:lnTo>
                  <a:cubicBezTo>
                    <a:pt x="30099" y="45206"/>
                    <a:pt x="24698" y="47711"/>
                    <a:pt x="19907" y="47711"/>
                  </a:cubicBezTo>
                  <a:cubicBezTo>
                    <a:pt x="8887" y="47711"/>
                    <a:pt x="7144" y="40262"/>
                    <a:pt x="7144" y="36766"/>
                  </a:cubicBezTo>
                  <a:cubicBezTo>
                    <a:pt x="7144" y="23784"/>
                    <a:pt x="20974" y="23174"/>
                    <a:pt x="31004" y="23174"/>
                  </a:cubicBezTo>
                  <a:lnTo>
                    <a:pt x="31918" y="23174"/>
                  </a:lnTo>
                  <a:lnTo>
                    <a:pt x="31918" y="21193"/>
                  </a:lnTo>
                  <a:cubicBezTo>
                    <a:pt x="31918" y="14583"/>
                    <a:pt x="29556" y="11240"/>
                    <a:pt x="23098" y="11240"/>
                  </a:cubicBezTo>
                  <a:cubicBezTo>
                    <a:pt x="19069" y="11240"/>
                    <a:pt x="15269" y="12154"/>
                    <a:pt x="11706" y="14430"/>
                  </a:cubicBezTo>
                  <a:lnTo>
                    <a:pt x="11706" y="9792"/>
                  </a:lnTo>
                  <a:cubicBezTo>
                    <a:pt x="14659" y="8363"/>
                    <a:pt x="19688" y="7144"/>
                    <a:pt x="23098" y="7144"/>
                  </a:cubicBezTo>
                  <a:cubicBezTo>
                    <a:pt x="32680" y="7144"/>
                    <a:pt x="36709" y="11468"/>
                    <a:pt x="36709" y="21574"/>
                  </a:cubicBezTo>
                  <a:lnTo>
                    <a:pt x="36709" y="38691"/>
                  </a:lnTo>
                  <a:cubicBezTo>
                    <a:pt x="36709" y="41805"/>
                    <a:pt x="36709" y="44158"/>
                    <a:pt x="37090" y="46825"/>
                  </a:cubicBezTo>
                  <a:lnTo>
                    <a:pt x="32375" y="46825"/>
                  </a:lnTo>
                  <a:lnTo>
                    <a:pt x="32375" y="40567"/>
                  </a:lnTo>
                  <a:close/>
                  <a:moveTo>
                    <a:pt x="31918" y="27280"/>
                  </a:moveTo>
                  <a:lnTo>
                    <a:pt x="30547" y="27280"/>
                  </a:lnTo>
                  <a:cubicBezTo>
                    <a:pt x="22260" y="27280"/>
                    <a:pt x="12373" y="28118"/>
                    <a:pt x="12373" y="36624"/>
                  </a:cubicBezTo>
                  <a:cubicBezTo>
                    <a:pt x="12373" y="41710"/>
                    <a:pt x="16040" y="43615"/>
                    <a:pt x="20441" y="43615"/>
                  </a:cubicBezTo>
                  <a:cubicBezTo>
                    <a:pt x="31680" y="43615"/>
                    <a:pt x="31918" y="33804"/>
                    <a:pt x="31918" y="29623"/>
                  </a:cubicBezTo>
                  <a:lnTo>
                    <a:pt x="31918" y="2728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25" name="Freeform: Shape 324">
              <a:extLst>
                <a:ext uri="{FF2B5EF4-FFF2-40B4-BE49-F238E27FC236}">
                  <a16:creationId xmlns:a16="http://schemas.microsoft.com/office/drawing/2014/main" id="{266DF9CB-E954-4FEE-84B3-F469F3C285F5}"/>
                </a:ext>
              </a:extLst>
            </p:cNvPr>
            <p:cNvSpPr/>
            <p:nvPr/>
          </p:nvSpPr>
          <p:spPr>
            <a:xfrm>
              <a:off x="7173081" y="1260991"/>
              <a:ext cx="228600" cy="247650"/>
            </a:xfrm>
            <a:custGeom>
              <a:avLst/>
              <a:gdLst>
                <a:gd name="connsiteX0" fmla="*/ 222522 w 228600"/>
                <a:gd name="connsiteY0" fmla="*/ 24746 h 247650"/>
                <a:gd name="connsiteX1" fmla="*/ 115032 w 228600"/>
                <a:gd name="connsiteY1" fmla="*/ 7144 h 247650"/>
                <a:gd name="connsiteX2" fmla="*/ 115013 w 228600"/>
                <a:gd name="connsiteY2" fmla="*/ 7144 h 247650"/>
                <a:gd name="connsiteX3" fmla="*/ 7514 w 228600"/>
                <a:gd name="connsiteY3" fmla="*/ 24746 h 247650"/>
                <a:gd name="connsiteX4" fmla="*/ 19172 w 228600"/>
                <a:gd name="connsiteY4" fmla="*/ 146761 h 247650"/>
                <a:gd name="connsiteX5" fmla="*/ 115013 w 228600"/>
                <a:gd name="connsiteY5" fmla="*/ 246031 h 247650"/>
                <a:gd name="connsiteX6" fmla="*/ 115032 w 228600"/>
                <a:gd name="connsiteY6" fmla="*/ 246031 h 247650"/>
                <a:gd name="connsiteX7" fmla="*/ 115042 w 228600"/>
                <a:gd name="connsiteY7" fmla="*/ 246031 h 247650"/>
                <a:gd name="connsiteX8" fmla="*/ 210882 w 228600"/>
                <a:gd name="connsiteY8" fmla="*/ 146761 h 247650"/>
                <a:gd name="connsiteX9" fmla="*/ 222522 w 228600"/>
                <a:gd name="connsiteY9" fmla="*/ 2474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247650">
                  <a:moveTo>
                    <a:pt x="222522" y="24746"/>
                  </a:moveTo>
                  <a:cubicBezTo>
                    <a:pt x="222522" y="24746"/>
                    <a:pt x="182317" y="7144"/>
                    <a:pt x="115032" y="7144"/>
                  </a:cubicBezTo>
                  <a:lnTo>
                    <a:pt x="115013" y="7144"/>
                  </a:lnTo>
                  <a:cubicBezTo>
                    <a:pt x="47709" y="7144"/>
                    <a:pt x="7514" y="24746"/>
                    <a:pt x="7514" y="24746"/>
                  </a:cubicBezTo>
                  <a:cubicBezTo>
                    <a:pt x="7514" y="24746"/>
                    <a:pt x="3913" y="102689"/>
                    <a:pt x="19172" y="146761"/>
                  </a:cubicBezTo>
                  <a:cubicBezTo>
                    <a:pt x="46128" y="224257"/>
                    <a:pt x="115013" y="246031"/>
                    <a:pt x="115013" y="246031"/>
                  </a:cubicBezTo>
                  <a:lnTo>
                    <a:pt x="115032" y="246031"/>
                  </a:lnTo>
                  <a:lnTo>
                    <a:pt x="115042" y="246031"/>
                  </a:lnTo>
                  <a:cubicBezTo>
                    <a:pt x="115042" y="246031"/>
                    <a:pt x="183917" y="224257"/>
                    <a:pt x="210882" y="146761"/>
                  </a:cubicBezTo>
                  <a:cubicBezTo>
                    <a:pt x="226132" y="102689"/>
                    <a:pt x="222522" y="24746"/>
                    <a:pt x="222522" y="24746"/>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26" name="Freeform: Shape 325">
              <a:extLst>
                <a:ext uri="{FF2B5EF4-FFF2-40B4-BE49-F238E27FC236}">
                  <a16:creationId xmlns:a16="http://schemas.microsoft.com/office/drawing/2014/main" id="{B733D7F0-9B1B-4DFA-85C5-DD2B8AD7A96C}"/>
                </a:ext>
              </a:extLst>
            </p:cNvPr>
            <p:cNvSpPr/>
            <p:nvPr/>
          </p:nvSpPr>
          <p:spPr>
            <a:xfrm>
              <a:off x="7209236" y="1295690"/>
              <a:ext cx="152399" cy="152399"/>
            </a:xfrm>
            <a:custGeom>
              <a:avLst/>
              <a:gdLst>
                <a:gd name="connsiteX0" fmla="*/ 150305 w 152400"/>
                <a:gd name="connsiteY0" fmla="*/ 57236 h 152400"/>
                <a:gd name="connsiteX1" fmla="*/ 150305 w 152400"/>
                <a:gd name="connsiteY1" fmla="*/ 100184 h 152400"/>
                <a:gd name="connsiteX2" fmla="*/ 100193 w 152400"/>
                <a:gd name="connsiteY2" fmla="*/ 100184 h 152400"/>
                <a:gd name="connsiteX3" fmla="*/ 100193 w 152400"/>
                <a:gd name="connsiteY3" fmla="*/ 150276 h 152400"/>
                <a:gd name="connsiteX4" fmla="*/ 57255 w 152400"/>
                <a:gd name="connsiteY4" fmla="*/ 150276 h 152400"/>
                <a:gd name="connsiteX5" fmla="*/ 57255 w 152400"/>
                <a:gd name="connsiteY5" fmla="*/ 100184 h 152400"/>
                <a:gd name="connsiteX6" fmla="*/ 7144 w 152400"/>
                <a:gd name="connsiteY6" fmla="*/ 100184 h 152400"/>
                <a:gd name="connsiteX7" fmla="*/ 7144 w 152400"/>
                <a:gd name="connsiteY7" fmla="*/ 57236 h 152400"/>
                <a:gd name="connsiteX8" fmla="*/ 57255 w 152400"/>
                <a:gd name="connsiteY8" fmla="*/ 57236 h 152400"/>
                <a:gd name="connsiteX9" fmla="*/ 57255 w 152400"/>
                <a:gd name="connsiteY9" fmla="*/ 7144 h 152400"/>
                <a:gd name="connsiteX10" fmla="*/ 100193 w 152400"/>
                <a:gd name="connsiteY10" fmla="*/ 7144 h 152400"/>
                <a:gd name="connsiteX11" fmla="*/ 100193 w 152400"/>
                <a:gd name="connsiteY11" fmla="*/ 5723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152400">
                  <a:moveTo>
                    <a:pt x="150305" y="57236"/>
                  </a:moveTo>
                  <a:lnTo>
                    <a:pt x="150305" y="100184"/>
                  </a:lnTo>
                  <a:lnTo>
                    <a:pt x="100193" y="100184"/>
                  </a:lnTo>
                  <a:lnTo>
                    <a:pt x="100193" y="150276"/>
                  </a:lnTo>
                  <a:lnTo>
                    <a:pt x="57255" y="150276"/>
                  </a:lnTo>
                  <a:lnTo>
                    <a:pt x="57255" y="100184"/>
                  </a:lnTo>
                  <a:lnTo>
                    <a:pt x="7144" y="100184"/>
                  </a:lnTo>
                  <a:lnTo>
                    <a:pt x="7144" y="57236"/>
                  </a:lnTo>
                  <a:lnTo>
                    <a:pt x="57255" y="57236"/>
                  </a:lnTo>
                  <a:lnTo>
                    <a:pt x="57255" y="7144"/>
                  </a:lnTo>
                  <a:lnTo>
                    <a:pt x="100193" y="7144"/>
                  </a:lnTo>
                  <a:lnTo>
                    <a:pt x="100193" y="57236"/>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pSp>
      <p:sp>
        <p:nvSpPr>
          <p:cNvPr id="98" name="Text Placeholder 4">
            <a:extLst>
              <a:ext uri="{FF2B5EF4-FFF2-40B4-BE49-F238E27FC236}">
                <a16:creationId xmlns:a16="http://schemas.microsoft.com/office/drawing/2014/main" id="{CB14DBA4-1434-4A15-9C74-EEE841266F5C}"/>
              </a:ext>
            </a:extLst>
          </p:cNvPr>
          <p:cNvSpPr txBox="1">
            <a:spLocks/>
          </p:cNvSpPr>
          <p:nvPr/>
        </p:nvSpPr>
        <p:spPr>
          <a:xfrm>
            <a:off x="7691168" y="1933686"/>
            <a:ext cx="3252450" cy="738664"/>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600" b="0" i="0" u="none" strike="noStrike" kern="1200" cap="none" spc="0" normalizeH="0" baseline="0" noProof="0">
                <a:ln>
                  <a:noFill/>
                </a:ln>
                <a:solidFill>
                  <a:srgbClr val="FFFFFF"/>
                </a:solidFill>
                <a:effectLst/>
                <a:uLnTx/>
                <a:uFillTx/>
                <a:latin typeface="Calibri "/>
                <a:ea typeface="+mn-ea"/>
                <a:cs typeface="+mn-cs"/>
              </a:rPr>
              <a:t>“SCION offers more control and security. The innovation ecosystem around SCION is unique.”</a:t>
            </a:r>
          </a:p>
        </p:txBody>
      </p:sp>
      <p:pic>
        <p:nvPicPr>
          <p:cNvPr id="10" name="Graphic 9">
            <a:extLst>
              <a:ext uri="{FF2B5EF4-FFF2-40B4-BE49-F238E27FC236}">
                <a16:creationId xmlns:a16="http://schemas.microsoft.com/office/drawing/2014/main" id="{AB0C55A1-7C33-4364-AC6C-67D5303727C3}"/>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492713" y="5855228"/>
            <a:ext cx="659530" cy="252000"/>
          </a:xfrm>
          <a:prstGeom prst="rect">
            <a:avLst/>
          </a:prstGeom>
        </p:spPr>
      </p:pic>
      <p:pic>
        <p:nvPicPr>
          <p:cNvPr id="17" name="Picture 16">
            <a:extLst>
              <a:ext uri="{FF2B5EF4-FFF2-40B4-BE49-F238E27FC236}">
                <a16:creationId xmlns:a16="http://schemas.microsoft.com/office/drawing/2014/main" id="{5C2D1FE2-1E84-4DB2-BE3C-F62609B479EA}"/>
              </a:ext>
            </a:extLst>
          </p:cNvPr>
          <p:cNvPicPr>
            <a:picLocks noChangeAspect="1"/>
          </p:cNvPicPr>
          <p:nvPr/>
        </p:nvPicPr>
        <p:blipFill>
          <a:blip r:embed="rId19"/>
          <a:stretch>
            <a:fillRect/>
          </a:stretch>
        </p:blipFill>
        <p:spPr>
          <a:xfrm>
            <a:off x="9746262" y="3250296"/>
            <a:ext cx="870170" cy="324000"/>
          </a:xfrm>
          <a:prstGeom prst="rect">
            <a:avLst/>
          </a:prstGeom>
        </p:spPr>
      </p:pic>
      <p:pic>
        <p:nvPicPr>
          <p:cNvPr id="30" name="Graphic 11">
            <a:extLst>
              <a:ext uri="{FF2B5EF4-FFF2-40B4-BE49-F238E27FC236}">
                <a16:creationId xmlns:a16="http://schemas.microsoft.com/office/drawing/2014/main" id="{6B217FEA-B41E-8F43-C2CF-0F6D4E64F15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0800000">
            <a:off x="11131017" y="4515522"/>
            <a:ext cx="495645" cy="378535"/>
          </a:xfrm>
          <a:prstGeom prst="rect">
            <a:avLst/>
          </a:prstGeom>
        </p:spPr>
      </p:pic>
      <p:sp>
        <p:nvSpPr>
          <p:cNvPr id="31" name="Text Placeholder 9">
            <a:extLst>
              <a:ext uri="{FF2B5EF4-FFF2-40B4-BE49-F238E27FC236}">
                <a16:creationId xmlns:a16="http://schemas.microsoft.com/office/drawing/2014/main" id="{525542E7-F7AF-E63F-E8D9-8632625356C9}"/>
              </a:ext>
            </a:extLst>
          </p:cNvPr>
          <p:cNvSpPr txBox="1">
            <a:spLocks/>
          </p:cNvSpPr>
          <p:nvPr/>
        </p:nvSpPr>
        <p:spPr>
          <a:xfrm>
            <a:off x="7675927" y="5425986"/>
            <a:ext cx="4105356" cy="184666"/>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FFFFFF"/>
                </a:solidFill>
                <a:effectLst/>
                <a:uLnTx/>
                <a:uFillTx/>
                <a:latin typeface="Calibri"/>
                <a:ea typeface="+mn-ea"/>
                <a:cs typeface="Calibri"/>
                <a:sym typeface="Arial"/>
              </a:rPr>
              <a:t>Manuel Dietrich </a:t>
            </a:r>
            <a:r>
              <a:rPr kumimoji="0" lang="en-US" sz="1200" b="0" i="1" u="none" strike="noStrike" kern="0" cap="none" spc="0" normalizeH="0" baseline="0" noProof="0">
                <a:ln>
                  <a:noFill/>
                </a:ln>
                <a:solidFill>
                  <a:srgbClr val="FFFFFF"/>
                </a:solidFill>
                <a:effectLst/>
                <a:uLnTx/>
                <a:uFillTx/>
                <a:latin typeface="Calibri"/>
                <a:ea typeface="+mn-ea"/>
                <a:cs typeface="Calibri"/>
                <a:sym typeface="Arial"/>
              </a:rPr>
              <a:t>| CTO </a:t>
            </a:r>
          </a:p>
        </p:txBody>
      </p:sp>
      <p:sp>
        <p:nvSpPr>
          <p:cNvPr id="32" name="Text Placeholder 4">
            <a:extLst>
              <a:ext uri="{FF2B5EF4-FFF2-40B4-BE49-F238E27FC236}">
                <a16:creationId xmlns:a16="http://schemas.microsoft.com/office/drawing/2014/main" id="{01AD3A3D-C7CA-A56E-3736-52CBA0DF24D3}"/>
              </a:ext>
            </a:extLst>
          </p:cNvPr>
          <p:cNvSpPr txBox="1">
            <a:spLocks/>
          </p:cNvSpPr>
          <p:nvPr/>
        </p:nvSpPr>
        <p:spPr>
          <a:xfrm>
            <a:off x="7691168" y="4517460"/>
            <a:ext cx="3935494" cy="738664"/>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600" b="0" i="0" u="none" strike="noStrike" kern="1200" cap="none" spc="0" normalizeH="0" baseline="0" noProof="0">
                <a:ln>
                  <a:noFill/>
                </a:ln>
                <a:solidFill>
                  <a:srgbClr val="FFFFFF"/>
                </a:solidFill>
                <a:effectLst/>
                <a:uLnTx/>
                <a:uFillTx/>
                <a:latin typeface="Calibri "/>
                <a:ea typeface="+mn-ea"/>
                <a:cs typeface="+mn-cs"/>
              </a:rPr>
              <a:t>“With this next-generation SCIONabled SOC, we are better positioned than ever to protect critical infrastructure for years to come.”</a:t>
            </a:r>
          </a:p>
        </p:txBody>
      </p:sp>
      <p:pic>
        <p:nvPicPr>
          <p:cNvPr id="33" name="Picture Placeholder 38">
            <a:extLst>
              <a:ext uri="{FF2B5EF4-FFF2-40B4-BE49-F238E27FC236}">
                <a16:creationId xmlns:a16="http://schemas.microsoft.com/office/drawing/2014/main" id="{E825D0E5-1C4A-380A-A643-BD2964EBC009}"/>
              </a:ext>
            </a:extLst>
          </p:cNvPr>
          <p:cNvPicPr>
            <a:picLocks noChangeAspect="1"/>
          </p:cNvPicPr>
          <p:nvPr/>
        </p:nvPicPr>
        <p:blipFill rotWithShape="1">
          <a:blip r:embed="rId21">
            <a:extLst>
              <a:ext uri="{28A0092B-C50C-407E-A947-70E740481C1C}">
                <a14:useLocalDpi xmlns:a14="http://schemas.microsoft.com/office/drawing/2010/main" val="0"/>
              </a:ext>
            </a:extLst>
          </a:blip>
          <a:srcRect l="27594" t="6122" r="28040" b="21401"/>
          <a:stretch>
            <a:fillRect/>
          </a:stretch>
        </p:blipFill>
        <p:spPr>
          <a:xfrm>
            <a:off x="6321922" y="4433939"/>
            <a:ext cx="1147283" cy="1249200"/>
          </a:xfrm>
          <a:prstGeom prst="roundRect">
            <a:avLst>
              <a:gd name="adj" fmla="val 2008"/>
            </a:avLst>
          </a:prstGeom>
        </p:spPr>
      </p:pic>
      <p:pic>
        <p:nvPicPr>
          <p:cNvPr id="34" name="Graphic 33">
            <a:extLst>
              <a:ext uri="{FF2B5EF4-FFF2-40B4-BE49-F238E27FC236}">
                <a16:creationId xmlns:a16="http://schemas.microsoft.com/office/drawing/2014/main" id="{8C7349DB-81BC-0E28-2DBE-FEC7E2E69B9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236704" y="5859034"/>
            <a:ext cx="1007274" cy="198000"/>
          </a:xfrm>
          <a:prstGeom prst="rect">
            <a:avLst/>
          </a:prstGeom>
        </p:spPr>
      </p:pic>
      <p:pic>
        <p:nvPicPr>
          <p:cNvPr id="35" name="Graphic 34">
            <a:extLst>
              <a:ext uri="{FF2B5EF4-FFF2-40B4-BE49-F238E27FC236}">
                <a16:creationId xmlns:a16="http://schemas.microsoft.com/office/drawing/2014/main" id="{555313E2-8FD0-0732-09F4-58C7B6D2100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709077" y="5805914"/>
            <a:ext cx="333392" cy="324000"/>
          </a:xfrm>
          <a:prstGeom prst="rect">
            <a:avLst/>
          </a:prstGeom>
        </p:spPr>
      </p:pic>
      <p:pic>
        <p:nvPicPr>
          <p:cNvPr id="1026" name="Picture 2" descr="Lausanne Fibre Optique | Connectons Le Monde de Demain | LFO">
            <a:extLst>
              <a:ext uri="{FF2B5EF4-FFF2-40B4-BE49-F238E27FC236}">
                <a16:creationId xmlns:a16="http://schemas.microsoft.com/office/drawing/2014/main" id="{4BFB5884-8D3C-A7F2-9BA6-AA56B4DBA12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358504" y="5783441"/>
            <a:ext cx="1193800" cy="34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174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Graphic 37">
            <a:extLst>
              <a:ext uri="{FF2B5EF4-FFF2-40B4-BE49-F238E27FC236}">
                <a16:creationId xmlns:a16="http://schemas.microsoft.com/office/drawing/2014/main" id="{30D6193D-CCF0-496D-8D27-D9FA134522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3161" y="1884449"/>
            <a:ext cx="8590688" cy="4204535"/>
          </a:xfrm>
          <a:prstGeom prst="rect">
            <a:avLst/>
          </a:prstGeom>
          <a:effectLst/>
        </p:spPr>
      </p:pic>
      <p:sp>
        <p:nvSpPr>
          <p:cNvPr id="2" name="Title 1">
            <a:extLst>
              <a:ext uri="{FF2B5EF4-FFF2-40B4-BE49-F238E27FC236}">
                <a16:creationId xmlns:a16="http://schemas.microsoft.com/office/drawing/2014/main" id="{B9E993EC-E03C-D780-7D02-CD9FC314BB79}"/>
              </a:ext>
            </a:extLst>
          </p:cNvPr>
          <p:cNvSpPr>
            <a:spLocks noGrp="1"/>
          </p:cNvSpPr>
          <p:nvPr/>
        </p:nvSpPr>
        <p:spPr>
          <a:xfrm>
            <a:off x="203407" y="365125"/>
            <a:ext cx="11817380" cy="707886"/>
          </a:xfrm>
          <a:prstGeom prst="rect">
            <a:avLst/>
          </a:prstGeom>
        </p:spPr>
        <p:txBody>
          <a:bodyPr vert="horz" lIns="90000" tIns="45720" rIns="91440" bIns="45720" rtlCol="0" anchor="t">
            <a:sp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Bold"/>
                <a:ea typeface="Calibri Bold"/>
                <a:cs typeface="Calibri Bold"/>
              </a:rPr>
              <a:t>SCION - the new standard in secure communication</a:t>
            </a:r>
          </a:p>
        </p:txBody>
      </p:sp>
      <p:pic>
        <p:nvPicPr>
          <p:cNvPr id="131" name="Graphic 37">
            <a:extLst>
              <a:ext uri="{FF2B5EF4-FFF2-40B4-BE49-F238E27FC236}">
                <a16:creationId xmlns:a16="http://schemas.microsoft.com/office/drawing/2014/main" id="{E27AE44A-56A0-4C83-8720-D4DBF5E457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3161" y="1884449"/>
            <a:ext cx="8590688" cy="4204535"/>
          </a:xfrm>
          <a:prstGeom prst="rect">
            <a:avLst/>
          </a:prstGeom>
          <a:effectLst/>
        </p:spPr>
      </p:pic>
      <p:sp>
        <p:nvSpPr>
          <p:cNvPr id="4" name="Footer Placeholder 3">
            <a:extLst>
              <a:ext uri="{FF2B5EF4-FFF2-40B4-BE49-F238E27FC236}">
                <a16:creationId xmlns:a16="http://schemas.microsoft.com/office/drawing/2014/main" id="{DEE016C7-E5EE-99C4-3C3B-A6D50234B15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65000"/>
                  </a:srgbClr>
                </a:solidFill>
                <a:effectLst/>
                <a:uLnTx/>
                <a:uFillTx/>
                <a:latin typeface="Calibri "/>
                <a:ea typeface="+mn-ea"/>
                <a:cs typeface="+mn-cs"/>
              </a:rPr>
              <a:t>©2026 </a:t>
            </a:r>
            <a:r>
              <a:rPr kumimoji="0" lang="en-US" sz="1000" b="0" i="0" u="none" strike="noStrike" kern="1200" cap="none" spc="0" normalizeH="0" baseline="0" noProof="0" err="1">
                <a:ln>
                  <a:noFill/>
                </a:ln>
                <a:solidFill>
                  <a:srgbClr val="FFFFFF">
                    <a:lumMod val="65000"/>
                  </a:srgbClr>
                </a:solidFill>
                <a:effectLst/>
                <a:uLnTx/>
                <a:uFillTx/>
                <a:latin typeface="Calibri "/>
                <a:ea typeface="+mn-ea"/>
                <a:cs typeface="+mn-cs"/>
              </a:rPr>
              <a:t>Anapaya</a:t>
            </a:r>
            <a:r>
              <a:rPr kumimoji="0" lang="en-US" sz="1000" b="0" i="0" u="none" strike="noStrike" kern="1200" cap="none" spc="0" normalizeH="0" baseline="0" noProof="0">
                <a:ln>
                  <a:noFill/>
                </a:ln>
                <a:solidFill>
                  <a:srgbClr val="FFFFFF">
                    <a:lumMod val="65000"/>
                  </a:srgbClr>
                </a:solidFill>
                <a:effectLst/>
                <a:uLnTx/>
                <a:uFillTx/>
                <a:latin typeface="Calibri "/>
                <a:ea typeface="+mn-ea"/>
                <a:cs typeface="+mn-cs"/>
              </a:rPr>
              <a:t>. All Rights Reserved. </a:t>
            </a:r>
            <a:endParaRPr kumimoji="0" lang="en-CA" sz="1000" b="0" i="0" u="none" strike="noStrike" kern="1200" cap="none" spc="0" normalizeH="0" baseline="0" noProof="0">
              <a:ln>
                <a:noFill/>
              </a:ln>
              <a:solidFill>
                <a:srgbClr val="FFFFFF">
                  <a:lumMod val="65000"/>
                </a:srgbClr>
              </a:solidFill>
              <a:effectLst/>
              <a:uLnTx/>
              <a:uFillTx/>
              <a:latin typeface="Calibri "/>
              <a:ea typeface="+mn-ea"/>
              <a:cs typeface="+mn-cs"/>
            </a:endParaRPr>
          </a:p>
        </p:txBody>
      </p:sp>
      <p:grpSp>
        <p:nvGrpSpPr>
          <p:cNvPr id="5" name="Group 4">
            <a:extLst>
              <a:ext uri="{FF2B5EF4-FFF2-40B4-BE49-F238E27FC236}">
                <a16:creationId xmlns:a16="http://schemas.microsoft.com/office/drawing/2014/main" id="{0C6F84D1-71C8-4557-B54A-B2AE59069244}"/>
              </a:ext>
            </a:extLst>
          </p:cNvPr>
          <p:cNvGrpSpPr/>
          <p:nvPr/>
        </p:nvGrpSpPr>
        <p:grpSpPr>
          <a:xfrm>
            <a:off x="409891" y="2191487"/>
            <a:ext cx="11377229" cy="468000"/>
            <a:chOff x="409891" y="1951591"/>
            <a:chExt cx="11377229" cy="468000"/>
          </a:xfrm>
        </p:grpSpPr>
        <p:pic>
          <p:nvPicPr>
            <p:cNvPr id="88" name="Graphic 87">
              <a:extLst>
                <a:ext uri="{FF2B5EF4-FFF2-40B4-BE49-F238E27FC236}">
                  <a16:creationId xmlns:a16="http://schemas.microsoft.com/office/drawing/2014/main" id="{8DB72164-79E3-4E75-BF0F-84DB346FDAC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522356" y="1958609"/>
              <a:ext cx="1008000" cy="360000"/>
            </a:xfrm>
            <a:prstGeom prst="rect">
              <a:avLst/>
            </a:prstGeom>
          </p:spPr>
        </p:pic>
        <p:pic>
          <p:nvPicPr>
            <p:cNvPr id="89" name="Picture 88">
              <a:extLst>
                <a:ext uri="{FF2B5EF4-FFF2-40B4-BE49-F238E27FC236}">
                  <a16:creationId xmlns:a16="http://schemas.microsoft.com/office/drawing/2014/main" id="{8C8FC40E-2FFD-4B0F-945D-1F1677551DD4}"/>
                </a:ext>
              </a:extLst>
            </p:cNvPr>
            <p:cNvPicPr>
              <a:picLocks noChangeAspect="1"/>
            </p:cNvPicPr>
            <p:nvPr/>
          </p:nvPicPr>
          <p:blipFill>
            <a:blip r:embed="rId5"/>
            <a:stretch>
              <a:fillRect/>
            </a:stretch>
          </p:blipFill>
          <p:spPr>
            <a:xfrm>
              <a:off x="11111022" y="2054273"/>
              <a:ext cx="676098" cy="316800"/>
            </a:xfrm>
            <a:prstGeom prst="rect">
              <a:avLst/>
            </a:prstGeom>
          </p:spPr>
        </p:pic>
        <p:pic>
          <p:nvPicPr>
            <p:cNvPr id="90" name="Picture 89">
              <a:extLst>
                <a:ext uri="{FF2B5EF4-FFF2-40B4-BE49-F238E27FC236}">
                  <a16:creationId xmlns:a16="http://schemas.microsoft.com/office/drawing/2014/main" id="{1E1C8AAA-F0F6-4C08-A7FC-83FCA75B889E}"/>
                </a:ext>
              </a:extLst>
            </p:cNvPr>
            <p:cNvPicPr>
              <a:picLocks noChangeAspect="1"/>
            </p:cNvPicPr>
            <p:nvPr/>
          </p:nvPicPr>
          <p:blipFill>
            <a:blip r:embed="rId6"/>
            <a:stretch>
              <a:fillRect/>
            </a:stretch>
          </p:blipFill>
          <p:spPr>
            <a:xfrm>
              <a:off x="409891" y="1951591"/>
              <a:ext cx="780000" cy="468000"/>
            </a:xfrm>
            <a:prstGeom prst="rect">
              <a:avLst/>
            </a:prstGeom>
          </p:spPr>
        </p:pic>
        <p:pic>
          <p:nvPicPr>
            <p:cNvPr id="92" name="Picture 91">
              <a:extLst>
                <a:ext uri="{FF2B5EF4-FFF2-40B4-BE49-F238E27FC236}">
                  <a16:creationId xmlns:a16="http://schemas.microsoft.com/office/drawing/2014/main" id="{8A6CA211-5656-4ECD-9B21-D596B7339634}"/>
                </a:ext>
              </a:extLst>
            </p:cNvPr>
            <p:cNvPicPr>
              <a:picLocks noChangeAspect="1"/>
            </p:cNvPicPr>
            <p:nvPr/>
          </p:nvPicPr>
          <p:blipFill>
            <a:blip r:embed="rId7"/>
            <a:stretch>
              <a:fillRect/>
            </a:stretch>
          </p:blipFill>
          <p:spPr>
            <a:xfrm>
              <a:off x="3385350" y="2120599"/>
              <a:ext cx="735231" cy="108000"/>
            </a:xfrm>
            <a:prstGeom prst="rect">
              <a:avLst/>
            </a:prstGeom>
          </p:spPr>
        </p:pic>
        <p:pic>
          <p:nvPicPr>
            <p:cNvPr id="104" name="Graphic 103">
              <a:extLst>
                <a:ext uri="{FF2B5EF4-FFF2-40B4-BE49-F238E27FC236}">
                  <a16:creationId xmlns:a16="http://schemas.microsoft.com/office/drawing/2014/main" id="{93389993-D1AA-4DBC-9CA1-627E06DA60A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716842" y="2037787"/>
              <a:ext cx="675068" cy="262800"/>
            </a:xfrm>
            <a:prstGeom prst="rect">
              <a:avLst/>
            </a:prstGeom>
          </p:spPr>
        </p:pic>
        <p:pic>
          <p:nvPicPr>
            <p:cNvPr id="105" name="Graphic 104">
              <a:extLst>
                <a:ext uri="{FF2B5EF4-FFF2-40B4-BE49-F238E27FC236}">
                  <a16:creationId xmlns:a16="http://schemas.microsoft.com/office/drawing/2014/main" id="{BC22CD08-6075-44EE-AD9C-C1F5508D725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077692" y="2067915"/>
              <a:ext cx="864000" cy="201600"/>
            </a:xfrm>
            <a:prstGeom prst="rect">
              <a:avLst/>
            </a:prstGeom>
          </p:spPr>
        </p:pic>
        <p:pic>
          <p:nvPicPr>
            <p:cNvPr id="106" name="Graphic 105">
              <a:extLst>
                <a:ext uri="{FF2B5EF4-FFF2-40B4-BE49-F238E27FC236}">
                  <a16:creationId xmlns:a16="http://schemas.microsoft.com/office/drawing/2014/main" id="{B0C52DC6-D5E2-4222-9852-AF7A545B271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972574" y="2067915"/>
              <a:ext cx="524454" cy="201600"/>
            </a:xfrm>
            <a:prstGeom prst="rect">
              <a:avLst/>
            </a:prstGeom>
          </p:spPr>
        </p:pic>
        <p:pic>
          <p:nvPicPr>
            <p:cNvPr id="108" name="Graphic 107">
              <a:extLst>
                <a:ext uri="{FF2B5EF4-FFF2-40B4-BE49-F238E27FC236}">
                  <a16:creationId xmlns:a16="http://schemas.microsoft.com/office/drawing/2014/main" id="{5A7312E3-129F-4AD4-9039-89958959891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70555" y="2028288"/>
              <a:ext cx="1034131" cy="315087"/>
            </a:xfrm>
            <a:prstGeom prst="rect">
              <a:avLst/>
            </a:prstGeom>
          </p:spPr>
        </p:pic>
        <p:pic>
          <p:nvPicPr>
            <p:cNvPr id="118" name="Graphic 117">
              <a:extLst>
                <a:ext uri="{FF2B5EF4-FFF2-40B4-BE49-F238E27FC236}">
                  <a16:creationId xmlns:a16="http://schemas.microsoft.com/office/drawing/2014/main" id="{6BBF8961-BF59-4FCF-8B16-FE00CA3BC0A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01245" y="2108086"/>
              <a:ext cx="434933" cy="120513"/>
            </a:xfrm>
            <a:prstGeom prst="rect">
              <a:avLst/>
            </a:prstGeom>
          </p:spPr>
        </p:pic>
      </p:grpSp>
      <p:grpSp>
        <p:nvGrpSpPr>
          <p:cNvPr id="3" name="Group 2">
            <a:extLst>
              <a:ext uri="{FF2B5EF4-FFF2-40B4-BE49-F238E27FC236}">
                <a16:creationId xmlns:a16="http://schemas.microsoft.com/office/drawing/2014/main" id="{158B4C4A-FBBC-4A57-8C47-D8B3DB68EFAC}"/>
              </a:ext>
            </a:extLst>
          </p:cNvPr>
          <p:cNvGrpSpPr/>
          <p:nvPr/>
        </p:nvGrpSpPr>
        <p:grpSpPr>
          <a:xfrm>
            <a:off x="409891" y="1408522"/>
            <a:ext cx="11377229" cy="468000"/>
            <a:chOff x="409891" y="1180014"/>
            <a:chExt cx="11377229" cy="468000"/>
          </a:xfrm>
        </p:grpSpPr>
        <p:pic>
          <p:nvPicPr>
            <p:cNvPr id="93" name="Graphic 92">
              <a:extLst>
                <a:ext uri="{FF2B5EF4-FFF2-40B4-BE49-F238E27FC236}">
                  <a16:creationId xmlns:a16="http://schemas.microsoft.com/office/drawing/2014/main" id="{CDB4C531-B55E-40D6-A9FE-70D88AC1E4F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6915527" y="1319636"/>
              <a:ext cx="576000" cy="144000"/>
            </a:xfrm>
            <a:prstGeom prst="rect">
              <a:avLst/>
            </a:prstGeom>
          </p:spPr>
        </p:pic>
        <p:pic>
          <p:nvPicPr>
            <p:cNvPr id="94" name="Picture 93">
              <a:extLst>
                <a:ext uri="{FF2B5EF4-FFF2-40B4-BE49-F238E27FC236}">
                  <a16:creationId xmlns:a16="http://schemas.microsoft.com/office/drawing/2014/main" id="{0763F14E-D278-406F-9ACA-807376155B35}"/>
                </a:ext>
              </a:extLst>
            </p:cNvPr>
            <p:cNvPicPr>
              <a:picLocks noChangeAspect="1"/>
            </p:cNvPicPr>
            <p:nvPr/>
          </p:nvPicPr>
          <p:blipFill>
            <a:blip r:embed="rId14"/>
            <a:stretch>
              <a:fillRect/>
            </a:stretch>
          </p:blipFill>
          <p:spPr>
            <a:xfrm>
              <a:off x="8073471" y="1180014"/>
              <a:ext cx="1267531" cy="432000"/>
            </a:xfrm>
            <a:prstGeom prst="rect">
              <a:avLst/>
            </a:prstGeom>
          </p:spPr>
        </p:pic>
        <p:pic>
          <p:nvPicPr>
            <p:cNvPr id="95" name="Picture 94">
              <a:extLst>
                <a:ext uri="{FF2B5EF4-FFF2-40B4-BE49-F238E27FC236}">
                  <a16:creationId xmlns:a16="http://schemas.microsoft.com/office/drawing/2014/main" id="{E8205F62-9CB2-48C9-BA4D-D26642CA31A0}"/>
                </a:ext>
              </a:extLst>
            </p:cNvPr>
            <p:cNvPicPr>
              <a:picLocks noChangeAspect="1"/>
            </p:cNvPicPr>
            <p:nvPr/>
          </p:nvPicPr>
          <p:blipFill>
            <a:blip r:embed="rId15"/>
            <a:stretch>
              <a:fillRect/>
            </a:stretch>
          </p:blipFill>
          <p:spPr>
            <a:xfrm>
              <a:off x="11409120" y="1223302"/>
              <a:ext cx="378000" cy="378000"/>
            </a:xfrm>
            <a:prstGeom prst="rect">
              <a:avLst/>
            </a:prstGeom>
          </p:spPr>
        </p:pic>
        <p:pic>
          <p:nvPicPr>
            <p:cNvPr id="96" name="Picture 95">
              <a:extLst>
                <a:ext uri="{FF2B5EF4-FFF2-40B4-BE49-F238E27FC236}">
                  <a16:creationId xmlns:a16="http://schemas.microsoft.com/office/drawing/2014/main" id="{9B35893B-55F6-454F-89C3-0051C98A4B5F}"/>
                </a:ext>
              </a:extLst>
            </p:cNvPr>
            <p:cNvPicPr>
              <a:picLocks noChangeAspect="1"/>
            </p:cNvPicPr>
            <p:nvPr/>
          </p:nvPicPr>
          <p:blipFill>
            <a:blip r:embed="rId16"/>
            <a:stretch>
              <a:fillRect/>
            </a:stretch>
          </p:blipFill>
          <p:spPr>
            <a:xfrm>
              <a:off x="9922946" y="1342014"/>
              <a:ext cx="904230" cy="306000"/>
            </a:xfrm>
            <a:prstGeom prst="rect">
              <a:avLst/>
            </a:prstGeom>
          </p:spPr>
        </p:pic>
        <p:pic>
          <p:nvPicPr>
            <p:cNvPr id="97" name="Graphic 96">
              <a:extLst>
                <a:ext uri="{FF2B5EF4-FFF2-40B4-BE49-F238E27FC236}">
                  <a16:creationId xmlns:a16="http://schemas.microsoft.com/office/drawing/2014/main" id="{3D19F2B3-448C-42E3-B02D-5AEBB3AC5B85}"/>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5520936" y="1306014"/>
              <a:ext cx="812647" cy="180000"/>
            </a:xfrm>
            <a:prstGeom prst="rect">
              <a:avLst/>
            </a:prstGeom>
          </p:spPr>
        </p:pic>
        <p:pic>
          <p:nvPicPr>
            <p:cNvPr id="98" name="Picture 97">
              <a:extLst>
                <a:ext uri="{FF2B5EF4-FFF2-40B4-BE49-F238E27FC236}">
                  <a16:creationId xmlns:a16="http://schemas.microsoft.com/office/drawing/2014/main" id="{FAA493F4-3BD5-4E6D-A8B7-5937DD637EE7}"/>
                </a:ext>
              </a:extLst>
            </p:cNvPr>
            <p:cNvPicPr>
              <a:picLocks noChangeAspect="1"/>
            </p:cNvPicPr>
            <p:nvPr/>
          </p:nvPicPr>
          <p:blipFill>
            <a:blip r:embed="rId18"/>
            <a:stretch>
              <a:fillRect/>
            </a:stretch>
          </p:blipFill>
          <p:spPr>
            <a:xfrm>
              <a:off x="2813152" y="1332090"/>
              <a:ext cx="849691" cy="144000"/>
            </a:xfrm>
            <a:prstGeom prst="rect">
              <a:avLst/>
            </a:prstGeom>
          </p:spPr>
        </p:pic>
        <p:pic>
          <p:nvPicPr>
            <p:cNvPr id="99" name="Picture 98">
              <a:extLst>
                <a:ext uri="{FF2B5EF4-FFF2-40B4-BE49-F238E27FC236}">
                  <a16:creationId xmlns:a16="http://schemas.microsoft.com/office/drawing/2014/main" id="{BD3B56DA-3728-4DB0-88DB-2193DB943CE3}"/>
                </a:ext>
              </a:extLst>
            </p:cNvPr>
            <p:cNvPicPr>
              <a:picLocks noChangeAspect="1"/>
            </p:cNvPicPr>
            <p:nvPr/>
          </p:nvPicPr>
          <p:blipFill>
            <a:blip r:embed="rId19"/>
            <a:stretch>
              <a:fillRect/>
            </a:stretch>
          </p:blipFill>
          <p:spPr>
            <a:xfrm>
              <a:off x="1576663" y="1325155"/>
              <a:ext cx="654545" cy="180000"/>
            </a:xfrm>
            <a:prstGeom prst="rect">
              <a:avLst/>
            </a:prstGeom>
          </p:spPr>
        </p:pic>
        <p:pic>
          <p:nvPicPr>
            <p:cNvPr id="100" name="Picture 99">
              <a:extLst>
                <a:ext uri="{FF2B5EF4-FFF2-40B4-BE49-F238E27FC236}">
                  <a16:creationId xmlns:a16="http://schemas.microsoft.com/office/drawing/2014/main" id="{7E74F14F-E00E-4F0B-92B4-E97EEFA5318C}"/>
                </a:ext>
              </a:extLst>
            </p:cNvPr>
            <p:cNvPicPr>
              <a:picLocks noChangeAspect="1"/>
            </p:cNvPicPr>
            <p:nvPr/>
          </p:nvPicPr>
          <p:blipFill>
            <a:blip r:embed="rId20"/>
            <a:stretch>
              <a:fillRect/>
            </a:stretch>
          </p:blipFill>
          <p:spPr>
            <a:xfrm>
              <a:off x="409891" y="1317278"/>
              <a:ext cx="584828" cy="190800"/>
            </a:xfrm>
            <a:prstGeom prst="rect">
              <a:avLst/>
            </a:prstGeom>
          </p:spPr>
        </p:pic>
        <p:pic>
          <p:nvPicPr>
            <p:cNvPr id="119" name="Graphic 118">
              <a:extLst>
                <a:ext uri="{FF2B5EF4-FFF2-40B4-BE49-F238E27FC236}">
                  <a16:creationId xmlns:a16="http://schemas.microsoft.com/office/drawing/2014/main" id="{104B3595-DC40-45B2-9ACF-B92D09F83B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44787" y="1326101"/>
              <a:ext cx="694205" cy="140598"/>
            </a:xfrm>
            <a:prstGeom prst="rect">
              <a:avLst/>
            </a:prstGeom>
          </p:spPr>
        </p:pic>
      </p:grpSp>
      <p:grpSp>
        <p:nvGrpSpPr>
          <p:cNvPr id="6" name="Group 5">
            <a:extLst>
              <a:ext uri="{FF2B5EF4-FFF2-40B4-BE49-F238E27FC236}">
                <a16:creationId xmlns:a16="http://schemas.microsoft.com/office/drawing/2014/main" id="{A4C854F8-D10E-44F2-9EDF-EB7ACE691C6C}"/>
              </a:ext>
            </a:extLst>
          </p:cNvPr>
          <p:cNvGrpSpPr/>
          <p:nvPr/>
        </p:nvGrpSpPr>
        <p:grpSpPr>
          <a:xfrm>
            <a:off x="409891" y="2974452"/>
            <a:ext cx="11377229" cy="504000"/>
            <a:chOff x="409891" y="2667404"/>
            <a:chExt cx="11377229" cy="504000"/>
          </a:xfrm>
        </p:grpSpPr>
        <p:pic>
          <p:nvPicPr>
            <p:cNvPr id="83" name="Graphic 82">
              <a:extLst>
                <a:ext uri="{FF2B5EF4-FFF2-40B4-BE49-F238E27FC236}">
                  <a16:creationId xmlns:a16="http://schemas.microsoft.com/office/drawing/2014/main" id="{61770714-B45A-475F-B416-2AF36CBBD665}"/>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10399765" y="2856404"/>
              <a:ext cx="1387355" cy="126000"/>
            </a:xfrm>
            <a:prstGeom prst="rect">
              <a:avLst/>
            </a:prstGeom>
          </p:spPr>
        </p:pic>
        <p:pic>
          <p:nvPicPr>
            <p:cNvPr id="85" name="Picture 84">
              <a:extLst>
                <a:ext uri="{FF2B5EF4-FFF2-40B4-BE49-F238E27FC236}">
                  <a16:creationId xmlns:a16="http://schemas.microsoft.com/office/drawing/2014/main" id="{1924D761-E859-4D41-8CBB-7F294733154C}"/>
                </a:ext>
              </a:extLst>
            </p:cNvPr>
            <p:cNvPicPr>
              <a:picLocks noChangeAspect="1"/>
            </p:cNvPicPr>
            <p:nvPr/>
          </p:nvPicPr>
          <p:blipFill>
            <a:blip r:embed="rId23"/>
            <a:stretch>
              <a:fillRect/>
            </a:stretch>
          </p:blipFill>
          <p:spPr>
            <a:xfrm>
              <a:off x="9400497" y="2667404"/>
              <a:ext cx="594720" cy="504000"/>
            </a:xfrm>
            <a:prstGeom prst="rect">
              <a:avLst/>
            </a:prstGeom>
          </p:spPr>
        </p:pic>
        <p:pic>
          <p:nvPicPr>
            <p:cNvPr id="86" name="Graphic 85">
              <a:extLst>
                <a:ext uri="{FF2B5EF4-FFF2-40B4-BE49-F238E27FC236}">
                  <a16:creationId xmlns:a16="http://schemas.microsoft.com/office/drawing/2014/main" id="{8194DF4A-93B1-4E5E-B1CF-2E6D35C2C6B6}"/>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2797437" y="2876513"/>
              <a:ext cx="662580" cy="162000"/>
            </a:xfrm>
            <a:prstGeom prst="rect">
              <a:avLst/>
            </a:prstGeom>
          </p:spPr>
        </p:pic>
        <p:pic>
          <p:nvPicPr>
            <p:cNvPr id="87" name="Picture 86">
              <a:extLst>
                <a:ext uri="{FF2B5EF4-FFF2-40B4-BE49-F238E27FC236}">
                  <a16:creationId xmlns:a16="http://schemas.microsoft.com/office/drawing/2014/main" id="{6537E3EB-1999-4B38-84F9-8D5F60F162AF}"/>
                </a:ext>
              </a:extLst>
            </p:cNvPr>
            <p:cNvPicPr>
              <a:picLocks noChangeAspect="1"/>
            </p:cNvPicPr>
            <p:nvPr/>
          </p:nvPicPr>
          <p:blipFill>
            <a:blip r:embed="rId25"/>
            <a:stretch>
              <a:fillRect/>
            </a:stretch>
          </p:blipFill>
          <p:spPr>
            <a:xfrm>
              <a:off x="1863157" y="2761004"/>
              <a:ext cx="529731" cy="316800"/>
            </a:xfrm>
            <a:prstGeom prst="rect">
              <a:avLst/>
            </a:prstGeom>
          </p:spPr>
        </p:pic>
        <p:pic>
          <p:nvPicPr>
            <p:cNvPr id="91" name="Graphic 90">
              <a:extLst>
                <a:ext uri="{FF2B5EF4-FFF2-40B4-BE49-F238E27FC236}">
                  <a16:creationId xmlns:a16="http://schemas.microsoft.com/office/drawing/2014/main" id="{43772873-345D-4544-885B-D46BE9EECDE3}"/>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6287787" y="2838404"/>
              <a:ext cx="602258" cy="162000"/>
            </a:xfrm>
            <a:prstGeom prst="rect">
              <a:avLst/>
            </a:prstGeom>
          </p:spPr>
        </p:pic>
        <p:pic>
          <p:nvPicPr>
            <p:cNvPr id="107" name="Graphic 106">
              <a:extLst>
                <a:ext uri="{FF2B5EF4-FFF2-40B4-BE49-F238E27FC236}">
                  <a16:creationId xmlns:a16="http://schemas.microsoft.com/office/drawing/2014/main" id="{1C783B3B-1EA6-427C-AFC9-7D9A1E25F228}"/>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5230757" y="2818604"/>
              <a:ext cx="652481" cy="201600"/>
            </a:xfrm>
            <a:prstGeom prst="rect">
              <a:avLst/>
            </a:prstGeom>
          </p:spPr>
        </p:pic>
        <p:pic>
          <p:nvPicPr>
            <p:cNvPr id="121" name="Graphic 120">
              <a:extLst>
                <a:ext uri="{FF2B5EF4-FFF2-40B4-BE49-F238E27FC236}">
                  <a16:creationId xmlns:a16="http://schemas.microsoft.com/office/drawing/2014/main" id="{B67A4C2F-423B-41E3-A57D-CDD7D57F6E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294594" y="2849105"/>
              <a:ext cx="656126" cy="140598"/>
            </a:xfrm>
            <a:prstGeom prst="rect">
              <a:avLst/>
            </a:prstGeom>
          </p:spPr>
        </p:pic>
        <p:pic>
          <p:nvPicPr>
            <p:cNvPr id="122" name="Picture 121">
              <a:extLst>
                <a:ext uri="{FF2B5EF4-FFF2-40B4-BE49-F238E27FC236}">
                  <a16:creationId xmlns:a16="http://schemas.microsoft.com/office/drawing/2014/main" id="{40EC0953-F044-406E-A865-FE72B908EA41}"/>
                </a:ext>
              </a:extLst>
            </p:cNvPr>
            <p:cNvPicPr>
              <a:picLocks noChangeAspect="1"/>
            </p:cNvPicPr>
            <p:nvPr/>
          </p:nvPicPr>
          <p:blipFill>
            <a:blip r:embed="rId29"/>
            <a:stretch>
              <a:fillRect/>
            </a:stretch>
          </p:blipFill>
          <p:spPr>
            <a:xfrm>
              <a:off x="409891" y="2761004"/>
              <a:ext cx="1048717" cy="316800"/>
            </a:xfrm>
            <a:prstGeom prst="rect">
              <a:avLst/>
            </a:prstGeom>
          </p:spPr>
        </p:pic>
        <p:pic>
          <p:nvPicPr>
            <p:cNvPr id="123" name="Picture 122">
              <a:extLst>
                <a:ext uri="{FF2B5EF4-FFF2-40B4-BE49-F238E27FC236}">
                  <a16:creationId xmlns:a16="http://schemas.microsoft.com/office/drawing/2014/main" id="{5BECEE2E-432C-4FAE-840B-6EBB07111F66}"/>
                </a:ext>
              </a:extLst>
            </p:cNvPr>
            <p:cNvPicPr>
              <a:picLocks noChangeAspect="1"/>
            </p:cNvPicPr>
            <p:nvPr/>
          </p:nvPicPr>
          <p:blipFill>
            <a:blip r:embed="rId30"/>
            <a:stretch>
              <a:fillRect/>
            </a:stretch>
          </p:blipFill>
          <p:spPr>
            <a:xfrm>
              <a:off x="3864566" y="2829404"/>
              <a:ext cx="961642" cy="180000"/>
            </a:xfrm>
            <a:prstGeom prst="rect">
              <a:avLst/>
            </a:prstGeom>
          </p:spPr>
        </p:pic>
        <p:pic>
          <p:nvPicPr>
            <p:cNvPr id="124" name="Picture 123">
              <a:extLst>
                <a:ext uri="{FF2B5EF4-FFF2-40B4-BE49-F238E27FC236}">
                  <a16:creationId xmlns:a16="http://schemas.microsoft.com/office/drawing/2014/main" id="{14558D98-8247-4B65-B19A-65787CFA05E4}"/>
                </a:ext>
              </a:extLst>
            </p:cNvPr>
            <p:cNvPicPr>
              <a:picLocks noChangeAspect="1"/>
            </p:cNvPicPr>
            <p:nvPr/>
          </p:nvPicPr>
          <p:blipFill>
            <a:blip r:embed="rId31"/>
            <a:stretch>
              <a:fillRect/>
            </a:stretch>
          </p:blipFill>
          <p:spPr>
            <a:xfrm>
              <a:off x="8355269" y="2856404"/>
              <a:ext cx="640679" cy="126000"/>
            </a:xfrm>
            <a:prstGeom prst="rect">
              <a:avLst/>
            </a:prstGeom>
          </p:spPr>
        </p:pic>
      </p:grpSp>
      <p:grpSp>
        <p:nvGrpSpPr>
          <p:cNvPr id="8" name="Group 7">
            <a:extLst>
              <a:ext uri="{FF2B5EF4-FFF2-40B4-BE49-F238E27FC236}">
                <a16:creationId xmlns:a16="http://schemas.microsoft.com/office/drawing/2014/main" id="{F91A6F63-2BCD-4EE2-917C-09F644A3FA9E}"/>
              </a:ext>
            </a:extLst>
          </p:cNvPr>
          <p:cNvGrpSpPr/>
          <p:nvPr/>
        </p:nvGrpSpPr>
        <p:grpSpPr>
          <a:xfrm>
            <a:off x="409891" y="4569602"/>
            <a:ext cx="11377229" cy="306605"/>
            <a:chOff x="409891" y="4439345"/>
            <a:chExt cx="11377229" cy="306605"/>
          </a:xfrm>
        </p:grpSpPr>
        <p:pic>
          <p:nvPicPr>
            <p:cNvPr id="69" name="Picture 68">
              <a:extLst>
                <a:ext uri="{FF2B5EF4-FFF2-40B4-BE49-F238E27FC236}">
                  <a16:creationId xmlns:a16="http://schemas.microsoft.com/office/drawing/2014/main" id="{0FFFBC38-6869-4973-A9CD-4A9A33333D6E}"/>
                </a:ext>
              </a:extLst>
            </p:cNvPr>
            <p:cNvPicPr>
              <a:picLocks noChangeAspect="1"/>
            </p:cNvPicPr>
            <p:nvPr/>
          </p:nvPicPr>
          <p:blipFill>
            <a:blip r:embed="rId32"/>
            <a:stretch>
              <a:fillRect/>
            </a:stretch>
          </p:blipFill>
          <p:spPr>
            <a:xfrm>
              <a:off x="4032536" y="4454161"/>
              <a:ext cx="1044000" cy="288000"/>
            </a:xfrm>
            <a:prstGeom prst="rect">
              <a:avLst/>
            </a:prstGeom>
          </p:spPr>
        </p:pic>
        <p:pic>
          <p:nvPicPr>
            <p:cNvPr id="70" name="Graphic 69">
              <a:extLst>
                <a:ext uri="{FF2B5EF4-FFF2-40B4-BE49-F238E27FC236}">
                  <a16:creationId xmlns:a16="http://schemas.microsoft.com/office/drawing/2014/main" id="{D67C8952-430C-489B-BFA4-F49CA396DF67}"/>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409891" y="4548382"/>
              <a:ext cx="1436000" cy="108000"/>
            </a:xfrm>
            <a:prstGeom prst="rect">
              <a:avLst/>
            </a:prstGeom>
          </p:spPr>
        </p:pic>
        <p:pic>
          <p:nvPicPr>
            <p:cNvPr id="73" name="Picture 72">
              <a:extLst>
                <a:ext uri="{FF2B5EF4-FFF2-40B4-BE49-F238E27FC236}">
                  <a16:creationId xmlns:a16="http://schemas.microsoft.com/office/drawing/2014/main" id="{939117D1-CFB0-476A-AEEE-7059F6DB41E4}"/>
                </a:ext>
              </a:extLst>
            </p:cNvPr>
            <p:cNvPicPr>
              <a:picLocks noChangeAspect="1"/>
            </p:cNvPicPr>
            <p:nvPr/>
          </p:nvPicPr>
          <p:blipFill>
            <a:blip r:embed="rId34"/>
            <a:stretch>
              <a:fillRect/>
            </a:stretch>
          </p:blipFill>
          <p:spPr>
            <a:xfrm>
              <a:off x="9390297" y="4501067"/>
              <a:ext cx="866019" cy="216000"/>
            </a:xfrm>
            <a:prstGeom prst="rect">
              <a:avLst/>
            </a:prstGeom>
          </p:spPr>
        </p:pic>
        <p:pic>
          <p:nvPicPr>
            <p:cNvPr id="101" name="Picture 100">
              <a:extLst>
                <a:ext uri="{FF2B5EF4-FFF2-40B4-BE49-F238E27FC236}">
                  <a16:creationId xmlns:a16="http://schemas.microsoft.com/office/drawing/2014/main" id="{88EBB368-CEB4-45A4-89B6-F537DDB14D00}"/>
                </a:ext>
              </a:extLst>
            </p:cNvPr>
            <p:cNvPicPr>
              <a:picLocks noChangeAspect="1"/>
            </p:cNvPicPr>
            <p:nvPr/>
          </p:nvPicPr>
          <p:blipFill>
            <a:blip r:embed="rId35"/>
            <a:stretch>
              <a:fillRect/>
            </a:stretch>
          </p:blipFill>
          <p:spPr>
            <a:xfrm>
              <a:off x="7879374" y="4493950"/>
              <a:ext cx="1046882" cy="219600"/>
            </a:xfrm>
            <a:prstGeom prst="rect">
              <a:avLst/>
            </a:prstGeom>
          </p:spPr>
        </p:pic>
        <p:pic>
          <p:nvPicPr>
            <p:cNvPr id="110" name="Graphic 109">
              <a:extLst>
                <a:ext uri="{FF2B5EF4-FFF2-40B4-BE49-F238E27FC236}">
                  <a16:creationId xmlns:a16="http://schemas.microsoft.com/office/drawing/2014/main" id="{C54F7CCE-A0CF-44BC-80D4-8500EA1292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303120" y="4540252"/>
              <a:ext cx="1265375" cy="157543"/>
            </a:xfrm>
            <a:prstGeom prst="rect">
              <a:avLst/>
            </a:prstGeom>
          </p:spPr>
        </p:pic>
        <p:pic>
          <p:nvPicPr>
            <p:cNvPr id="111" name="Graphic 110">
              <a:extLst>
                <a:ext uri="{FF2B5EF4-FFF2-40B4-BE49-F238E27FC236}">
                  <a16:creationId xmlns:a16="http://schemas.microsoft.com/office/drawing/2014/main" id="{28DE2235-45A9-46E2-AB7E-41778A3AEF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540577" y="4563884"/>
              <a:ext cx="775410" cy="110280"/>
            </a:xfrm>
            <a:prstGeom prst="rect">
              <a:avLst/>
            </a:prstGeom>
          </p:spPr>
        </p:pic>
        <p:pic>
          <p:nvPicPr>
            <p:cNvPr id="112" name="Graphic 111">
              <a:extLst>
                <a:ext uri="{FF2B5EF4-FFF2-40B4-BE49-F238E27FC236}">
                  <a16:creationId xmlns:a16="http://schemas.microsoft.com/office/drawing/2014/main" id="{449E861B-9D5A-45AA-9FA7-D870D39BFD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780028" y="4439345"/>
              <a:ext cx="635305" cy="267824"/>
            </a:xfrm>
            <a:prstGeom prst="rect">
              <a:avLst/>
            </a:prstGeom>
          </p:spPr>
        </p:pic>
        <p:pic>
          <p:nvPicPr>
            <p:cNvPr id="126" name="Graphic 125">
              <a:extLst>
                <a:ext uri="{FF2B5EF4-FFF2-40B4-BE49-F238E27FC236}">
                  <a16:creationId xmlns:a16="http://schemas.microsoft.com/office/drawing/2014/main" id="{2CCC34F9-FB9D-42AE-81DB-D03F856C52FD}"/>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10596570" y="4493950"/>
              <a:ext cx="1190550" cy="252000"/>
            </a:xfrm>
            <a:prstGeom prst="rect">
              <a:avLst/>
            </a:prstGeom>
          </p:spPr>
        </p:pic>
      </p:grpSp>
      <p:grpSp>
        <p:nvGrpSpPr>
          <p:cNvPr id="7" name="Group 6">
            <a:extLst>
              <a:ext uri="{FF2B5EF4-FFF2-40B4-BE49-F238E27FC236}">
                <a16:creationId xmlns:a16="http://schemas.microsoft.com/office/drawing/2014/main" id="{FC104AB4-CC18-4605-99E3-3BA6BAFD8D3E}"/>
              </a:ext>
            </a:extLst>
          </p:cNvPr>
          <p:cNvGrpSpPr/>
          <p:nvPr/>
        </p:nvGrpSpPr>
        <p:grpSpPr>
          <a:xfrm>
            <a:off x="409891" y="3793417"/>
            <a:ext cx="11377229" cy="461220"/>
            <a:chOff x="409891" y="3539993"/>
            <a:chExt cx="11377229" cy="461220"/>
          </a:xfrm>
        </p:grpSpPr>
        <p:pic>
          <p:nvPicPr>
            <p:cNvPr id="78" name="Picture 77">
              <a:extLst>
                <a:ext uri="{FF2B5EF4-FFF2-40B4-BE49-F238E27FC236}">
                  <a16:creationId xmlns:a16="http://schemas.microsoft.com/office/drawing/2014/main" id="{856175DF-AC12-4381-B861-B9A33309D017}"/>
                </a:ext>
              </a:extLst>
            </p:cNvPr>
            <p:cNvPicPr>
              <a:picLocks noChangeAspect="1"/>
            </p:cNvPicPr>
            <p:nvPr/>
          </p:nvPicPr>
          <p:blipFill>
            <a:blip r:embed="rId40"/>
            <a:stretch>
              <a:fillRect/>
            </a:stretch>
          </p:blipFill>
          <p:spPr>
            <a:xfrm>
              <a:off x="11094511" y="3701228"/>
              <a:ext cx="692609" cy="108000"/>
            </a:xfrm>
            <a:prstGeom prst="rect">
              <a:avLst/>
            </a:prstGeom>
          </p:spPr>
        </p:pic>
        <p:pic>
          <p:nvPicPr>
            <p:cNvPr id="79" name="Picture 78">
              <a:extLst>
                <a:ext uri="{FF2B5EF4-FFF2-40B4-BE49-F238E27FC236}">
                  <a16:creationId xmlns:a16="http://schemas.microsoft.com/office/drawing/2014/main" id="{5EFFA6C3-94C8-41F4-A28B-0612A06DE5E1}"/>
                </a:ext>
              </a:extLst>
            </p:cNvPr>
            <p:cNvPicPr>
              <a:picLocks noChangeAspect="1"/>
            </p:cNvPicPr>
            <p:nvPr/>
          </p:nvPicPr>
          <p:blipFill>
            <a:blip r:embed="rId41"/>
            <a:stretch>
              <a:fillRect/>
            </a:stretch>
          </p:blipFill>
          <p:spPr>
            <a:xfrm>
              <a:off x="10125662" y="3701228"/>
              <a:ext cx="627613" cy="108000"/>
            </a:xfrm>
            <a:prstGeom prst="rect">
              <a:avLst/>
            </a:prstGeom>
          </p:spPr>
        </p:pic>
        <p:pic>
          <p:nvPicPr>
            <p:cNvPr id="80" name="Picture 79">
              <a:extLst>
                <a:ext uri="{FF2B5EF4-FFF2-40B4-BE49-F238E27FC236}">
                  <a16:creationId xmlns:a16="http://schemas.microsoft.com/office/drawing/2014/main" id="{0C5B190C-C54B-4F9A-B664-6461CEABD1C0}"/>
                </a:ext>
              </a:extLst>
            </p:cNvPr>
            <p:cNvPicPr>
              <a:picLocks noChangeAspect="1"/>
            </p:cNvPicPr>
            <p:nvPr/>
          </p:nvPicPr>
          <p:blipFill>
            <a:blip r:embed="rId42"/>
            <a:stretch>
              <a:fillRect/>
            </a:stretch>
          </p:blipFill>
          <p:spPr>
            <a:xfrm>
              <a:off x="7836695" y="3603126"/>
              <a:ext cx="826489" cy="252000"/>
            </a:xfrm>
            <a:prstGeom prst="rect">
              <a:avLst/>
            </a:prstGeom>
          </p:spPr>
        </p:pic>
        <p:pic>
          <p:nvPicPr>
            <p:cNvPr id="81" name="Picture 80">
              <a:extLst>
                <a:ext uri="{FF2B5EF4-FFF2-40B4-BE49-F238E27FC236}">
                  <a16:creationId xmlns:a16="http://schemas.microsoft.com/office/drawing/2014/main" id="{3B7719C8-878C-40A2-9E3C-35D421819043}"/>
                </a:ext>
              </a:extLst>
            </p:cNvPr>
            <p:cNvPicPr>
              <a:picLocks noChangeAspect="1"/>
            </p:cNvPicPr>
            <p:nvPr/>
          </p:nvPicPr>
          <p:blipFill>
            <a:blip r:embed="rId43"/>
            <a:stretch>
              <a:fillRect/>
            </a:stretch>
          </p:blipFill>
          <p:spPr>
            <a:xfrm>
              <a:off x="4381292" y="3671180"/>
              <a:ext cx="721253" cy="162000"/>
            </a:xfrm>
            <a:prstGeom prst="rect">
              <a:avLst/>
            </a:prstGeom>
          </p:spPr>
        </p:pic>
        <p:pic>
          <p:nvPicPr>
            <p:cNvPr id="82" name="Picture 81">
              <a:extLst>
                <a:ext uri="{FF2B5EF4-FFF2-40B4-BE49-F238E27FC236}">
                  <a16:creationId xmlns:a16="http://schemas.microsoft.com/office/drawing/2014/main" id="{5B68B26E-339A-475E-81BE-7AD5398D4756}"/>
                </a:ext>
              </a:extLst>
            </p:cNvPr>
            <p:cNvPicPr>
              <a:picLocks noChangeAspect="1"/>
            </p:cNvPicPr>
            <p:nvPr/>
          </p:nvPicPr>
          <p:blipFill>
            <a:blip r:embed="rId44"/>
            <a:stretch>
              <a:fillRect/>
            </a:stretch>
          </p:blipFill>
          <p:spPr>
            <a:xfrm>
              <a:off x="3157644" y="3544602"/>
              <a:ext cx="882409" cy="432000"/>
            </a:xfrm>
            <a:prstGeom prst="rect">
              <a:avLst/>
            </a:prstGeom>
          </p:spPr>
        </p:pic>
        <p:pic>
          <p:nvPicPr>
            <p:cNvPr id="109" name="Graphic 108">
              <a:extLst>
                <a:ext uri="{FF2B5EF4-FFF2-40B4-BE49-F238E27FC236}">
                  <a16:creationId xmlns:a16="http://schemas.microsoft.com/office/drawing/2014/main" id="{45A6843A-3CB4-4896-B670-E0B43EAFA20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574659" y="3539993"/>
              <a:ext cx="1241746" cy="461220"/>
            </a:xfrm>
            <a:prstGeom prst="rect">
              <a:avLst/>
            </a:prstGeom>
          </p:spPr>
        </p:pic>
        <p:pic>
          <p:nvPicPr>
            <p:cNvPr id="120" name="Graphic 119">
              <a:extLst>
                <a:ext uri="{FF2B5EF4-FFF2-40B4-BE49-F238E27FC236}">
                  <a16:creationId xmlns:a16="http://schemas.microsoft.com/office/drawing/2014/main" id="{347C6A4C-EBC2-414E-B739-22CFB010C0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641823" y="3656612"/>
              <a:ext cx="853633" cy="150641"/>
            </a:xfrm>
            <a:prstGeom prst="rect">
              <a:avLst/>
            </a:prstGeom>
          </p:spPr>
        </p:pic>
        <p:pic>
          <p:nvPicPr>
            <p:cNvPr id="125" name="Picture 124">
              <a:extLst>
                <a:ext uri="{FF2B5EF4-FFF2-40B4-BE49-F238E27FC236}">
                  <a16:creationId xmlns:a16="http://schemas.microsoft.com/office/drawing/2014/main" id="{5569E324-59F6-4206-A5B1-07F256C0EC63}"/>
                </a:ext>
              </a:extLst>
            </p:cNvPr>
            <p:cNvPicPr>
              <a:picLocks noChangeAspect="1"/>
            </p:cNvPicPr>
            <p:nvPr/>
          </p:nvPicPr>
          <p:blipFill>
            <a:blip r:embed="rId47"/>
            <a:stretch>
              <a:fillRect/>
            </a:stretch>
          </p:blipFill>
          <p:spPr>
            <a:xfrm>
              <a:off x="409891" y="3658160"/>
              <a:ext cx="823529" cy="180000"/>
            </a:xfrm>
            <a:prstGeom prst="rect">
              <a:avLst/>
            </a:prstGeom>
          </p:spPr>
        </p:pic>
        <p:pic>
          <p:nvPicPr>
            <p:cNvPr id="127" name="Graphic 126">
              <a:extLst>
                <a:ext uri="{FF2B5EF4-FFF2-40B4-BE49-F238E27FC236}">
                  <a16:creationId xmlns:a16="http://schemas.microsoft.com/office/drawing/2014/main" id="{FA30989B-C289-4FCD-8360-2F60337A09AE}"/>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9004423" y="3600992"/>
              <a:ext cx="780000" cy="360000"/>
            </a:xfrm>
            <a:prstGeom prst="rect">
              <a:avLst/>
            </a:prstGeom>
          </p:spPr>
        </p:pic>
        <p:pic>
          <p:nvPicPr>
            <p:cNvPr id="128" name="Picture 127">
              <a:extLst>
                <a:ext uri="{FF2B5EF4-FFF2-40B4-BE49-F238E27FC236}">
                  <a16:creationId xmlns:a16="http://schemas.microsoft.com/office/drawing/2014/main" id="{3CA69EB9-26C0-4322-B00F-B821F87CEB18}"/>
                </a:ext>
              </a:extLst>
            </p:cNvPr>
            <p:cNvPicPr>
              <a:picLocks noChangeAspect="1"/>
            </p:cNvPicPr>
            <p:nvPr/>
          </p:nvPicPr>
          <p:blipFill>
            <a:blip r:embed="rId49"/>
            <a:stretch>
              <a:fillRect/>
            </a:stretch>
          </p:blipFill>
          <p:spPr>
            <a:xfrm>
              <a:off x="5443784" y="3683705"/>
              <a:ext cx="856800" cy="144000"/>
            </a:xfrm>
            <a:prstGeom prst="rect">
              <a:avLst/>
            </a:prstGeom>
          </p:spPr>
        </p:pic>
      </p:grpSp>
      <p:grpSp>
        <p:nvGrpSpPr>
          <p:cNvPr id="9" name="Group 8">
            <a:extLst>
              <a:ext uri="{FF2B5EF4-FFF2-40B4-BE49-F238E27FC236}">
                <a16:creationId xmlns:a16="http://schemas.microsoft.com/office/drawing/2014/main" id="{226C841E-505A-4C41-ADE8-3414BF1A2468}"/>
              </a:ext>
            </a:extLst>
          </p:cNvPr>
          <p:cNvGrpSpPr/>
          <p:nvPr/>
        </p:nvGrpSpPr>
        <p:grpSpPr>
          <a:xfrm>
            <a:off x="409891" y="5191172"/>
            <a:ext cx="11377229" cy="324000"/>
            <a:chOff x="409891" y="5232377"/>
            <a:chExt cx="11377229" cy="324000"/>
          </a:xfrm>
        </p:grpSpPr>
        <p:pic>
          <p:nvPicPr>
            <p:cNvPr id="74" name="Picture 73">
              <a:extLst>
                <a:ext uri="{FF2B5EF4-FFF2-40B4-BE49-F238E27FC236}">
                  <a16:creationId xmlns:a16="http://schemas.microsoft.com/office/drawing/2014/main" id="{D2B464D6-2220-4A4E-A073-8712603C686D}"/>
                </a:ext>
              </a:extLst>
            </p:cNvPr>
            <p:cNvPicPr>
              <a:picLocks noChangeAspect="1"/>
            </p:cNvPicPr>
            <p:nvPr/>
          </p:nvPicPr>
          <p:blipFill>
            <a:blip r:embed="rId50"/>
            <a:stretch>
              <a:fillRect/>
            </a:stretch>
          </p:blipFill>
          <p:spPr>
            <a:xfrm>
              <a:off x="5009820" y="5268377"/>
              <a:ext cx="930599" cy="252000"/>
            </a:xfrm>
            <a:prstGeom prst="rect">
              <a:avLst/>
            </a:prstGeom>
          </p:spPr>
        </p:pic>
        <p:pic>
          <p:nvPicPr>
            <p:cNvPr id="75" name="Picture 74">
              <a:extLst>
                <a:ext uri="{FF2B5EF4-FFF2-40B4-BE49-F238E27FC236}">
                  <a16:creationId xmlns:a16="http://schemas.microsoft.com/office/drawing/2014/main" id="{90A822B5-14C3-46CD-B5FD-FE842DEEE1AB}"/>
                </a:ext>
              </a:extLst>
            </p:cNvPr>
            <p:cNvPicPr>
              <a:picLocks noChangeAspect="1"/>
            </p:cNvPicPr>
            <p:nvPr/>
          </p:nvPicPr>
          <p:blipFill>
            <a:blip r:embed="rId51"/>
            <a:stretch>
              <a:fillRect/>
            </a:stretch>
          </p:blipFill>
          <p:spPr>
            <a:xfrm>
              <a:off x="409891" y="5322377"/>
              <a:ext cx="645006" cy="144000"/>
            </a:xfrm>
            <a:prstGeom prst="rect">
              <a:avLst/>
            </a:prstGeom>
          </p:spPr>
        </p:pic>
        <p:pic>
          <p:nvPicPr>
            <p:cNvPr id="76" name="Picture 75">
              <a:extLst>
                <a:ext uri="{FF2B5EF4-FFF2-40B4-BE49-F238E27FC236}">
                  <a16:creationId xmlns:a16="http://schemas.microsoft.com/office/drawing/2014/main" id="{2E9AE763-8CC1-46C8-8E17-45B96D72304E}"/>
                </a:ext>
              </a:extLst>
            </p:cNvPr>
            <p:cNvPicPr>
              <a:picLocks noChangeAspect="1"/>
            </p:cNvPicPr>
            <p:nvPr/>
          </p:nvPicPr>
          <p:blipFill>
            <a:blip r:embed="rId52"/>
            <a:stretch>
              <a:fillRect/>
            </a:stretch>
          </p:blipFill>
          <p:spPr>
            <a:xfrm>
              <a:off x="8407853" y="5232377"/>
              <a:ext cx="539483" cy="324000"/>
            </a:xfrm>
            <a:prstGeom prst="rect">
              <a:avLst/>
            </a:prstGeom>
          </p:spPr>
        </p:pic>
        <p:pic>
          <p:nvPicPr>
            <p:cNvPr id="77" name="Picture 76">
              <a:extLst>
                <a:ext uri="{FF2B5EF4-FFF2-40B4-BE49-F238E27FC236}">
                  <a16:creationId xmlns:a16="http://schemas.microsoft.com/office/drawing/2014/main" id="{86C6C13F-318F-4591-93B0-0E23A15EBCE2}"/>
                </a:ext>
              </a:extLst>
            </p:cNvPr>
            <p:cNvPicPr>
              <a:picLocks noChangeAspect="1"/>
            </p:cNvPicPr>
            <p:nvPr/>
          </p:nvPicPr>
          <p:blipFill>
            <a:blip r:embed="rId53"/>
            <a:stretch>
              <a:fillRect/>
            </a:stretch>
          </p:blipFill>
          <p:spPr>
            <a:xfrm>
              <a:off x="11145585" y="5286377"/>
              <a:ext cx="641535" cy="216000"/>
            </a:xfrm>
            <a:prstGeom prst="rect">
              <a:avLst/>
            </a:prstGeom>
          </p:spPr>
        </p:pic>
        <p:pic>
          <p:nvPicPr>
            <p:cNvPr id="84" name="Picture 83">
              <a:extLst>
                <a:ext uri="{FF2B5EF4-FFF2-40B4-BE49-F238E27FC236}">
                  <a16:creationId xmlns:a16="http://schemas.microsoft.com/office/drawing/2014/main" id="{4466D5F2-ADFB-4141-8861-703286A6D530}"/>
                </a:ext>
              </a:extLst>
            </p:cNvPr>
            <p:cNvPicPr>
              <a:picLocks noChangeAspect="1"/>
            </p:cNvPicPr>
            <p:nvPr/>
          </p:nvPicPr>
          <p:blipFill>
            <a:blip r:embed="rId54"/>
            <a:stretch>
              <a:fillRect/>
            </a:stretch>
          </p:blipFill>
          <p:spPr>
            <a:xfrm>
              <a:off x="9553870" y="5322377"/>
              <a:ext cx="985180" cy="144000"/>
            </a:xfrm>
            <a:prstGeom prst="rect">
              <a:avLst/>
            </a:prstGeom>
          </p:spPr>
        </p:pic>
        <p:pic>
          <p:nvPicPr>
            <p:cNvPr id="113" name="Graphic 112">
              <a:extLst>
                <a:ext uri="{FF2B5EF4-FFF2-40B4-BE49-F238E27FC236}">
                  <a16:creationId xmlns:a16="http://schemas.microsoft.com/office/drawing/2014/main" id="{E0A6FA30-4667-4AD4-A411-B3A59EF863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661431" y="5299851"/>
              <a:ext cx="1417892" cy="189052"/>
            </a:xfrm>
            <a:prstGeom prst="rect">
              <a:avLst/>
            </a:prstGeom>
          </p:spPr>
        </p:pic>
        <p:pic>
          <p:nvPicPr>
            <p:cNvPr id="114" name="Graphic 113">
              <a:extLst>
                <a:ext uri="{FF2B5EF4-FFF2-40B4-BE49-F238E27FC236}">
                  <a16:creationId xmlns:a16="http://schemas.microsoft.com/office/drawing/2014/main" id="{615BDB4A-E643-4817-95D9-53B0C8C0FD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6546953" y="5236834"/>
              <a:ext cx="1254366" cy="315087"/>
            </a:xfrm>
            <a:prstGeom prst="rect">
              <a:avLst/>
            </a:prstGeom>
          </p:spPr>
        </p:pic>
        <p:pic>
          <p:nvPicPr>
            <p:cNvPr id="129" name="Graphic 128">
              <a:extLst>
                <a:ext uri="{FF2B5EF4-FFF2-40B4-BE49-F238E27FC236}">
                  <a16:creationId xmlns:a16="http://schemas.microsoft.com/office/drawing/2014/main" id="{F5071AD3-74B9-44C7-9D5D-53949AEF5027}"/>
                </a:ext>
              </a:extLst>
            </p:cNvPr>
            <p:cNvPicPr>
              <a:picLocks noChangeAspect="1"/>
            </p:cNvPicPr>
            <p:nvPr/>
          </p:nvPicPr>
          <p:blipFill>
            <a:blip>
              <a:extLst>
                <a:ext uri="{96DAC541-7B7A-43D3-8B79-37D633B846F1}">
                  <asvg:svgBlip xmlns:asvg="http://schemas.microsoft.com/office/drawing/2016/SVG/main" r:embed="rId57"/>
                </a:ext>
              </a:extLst>
            </a:blip>
            <a:stretch>
              <a:fillRect/>
            </a:stretch>
          </p:blipFill>
          <p:spPr>
            <a:xfrm>
              <a:off x="3685857" y="5322377"/>
              <a:ext cx="717429" cy="144000"/>
            </a:xfrm>
            <a:prstGeom prst="rect">
              <a:avLst/>
            </a:prstGeom>
          </p:spPr>
        </p:pic>
      </p:grpSp>
      <p:grpSp>
        <p:nvGrpSpPr>
          <p:cNvPr id="10" name="Group 9">
            <a:extLst>
              <a:ext uri="{FF2B5EF4-FFF2-40B4-BE49-F238E27FC236}">
                <a16:creationId xmlns:a16="http://schemas.microsoft.com/office/drawing/2014/main" id="{B00F4EA2-1FEA-4FBB-84DA-9E8A9DE05D79}"/>
              </a:ext>
            </a:extLst>
          </p:cNvPr>
          <p:cNvGrpSpPr/>
          <p:nvPr/>
        </p:nvGrpSpPr>
        <p:grpSpPr>
          <a:xfrm>
            <a:off x="409891" y="5830135"/>
            <a:ext cx="11377229" cy="396000"/>
            <a:chOff x="409891" y="5928690"/>
            <a:chExt cx="11377229" cy="396000"/>
          </a:xfrm>
        </p:grpSpPr>
        <p:pic>
          <p:nvPicPr>
            <p:cNvPr id="71" name="Picture 70">
              <a:extLst>
                <a:ext uri="{FF2B5EF4-FFF2-40B4-BE49-F238E27FC236}">
                  <a16:creationId xmlns:a16="http://schemas.microsoft.com/office/drawing/2014/main" id="{41147302-795F-408B-BDA2-F97995C25E14}"/>
                </a:ext>
              </a:extLst>
            </p:cNvPr>
            <p:cNvPicPr>
              <a:picLocks noChangeAspect="1"/>
            </p:cNvPicPr>
            <p:nvPr/>
          </p:nvPicPr>
          <p:blipFill>
            <a:blip r:embed="rId58"/>
            <a:stretch>
              <a:fillRect/>
            </a:stretch>
          </p:blipFill>
          <p:spPr>
            <a:xfrm>
              <a:off x="11298062" y="6036690"/>
              <a:ext cx="489058" cy="180000"/>
            </a:xfrm>
            <a:prstGeom prst="rect">
              <a:avLst/>
            </a:prstGeom>
          </p:spPr>
        </p:pic>
        <p:pic>
          <p:nvPicPr>
            <p:cNvPr id="72" name="Picture 71">
              <a:extLst>
                <a:ext uri="{FF2B5EF4-FFF2-40B4-BE49-F238E27FC236}">
                  <a16:creationId xmlns:a16="http://schemas.microsoft.com/office/drawing/2014/main" id="{3B8AD2EB-9FF5-49BD-8DE4-AB559AEE7245}"/>
                </a:ext>
              </a:extLst>
            </p:cNvPr>
            <p:cNvPicPr>
              <a:picLocks noChangeAspect="1"/>
            </p:cNvPicPr>
            <p:nvPr/>
          </p:nvPicPr>
          <p:blipFill>
            <a:blip r:embed="rId59"/>
            <a:stretch>
              <a:fillRect/>
            </a:stretch>
          </p:blipFill>
          <p:spPr>
            <a:xfrm>
              <a:off x="4418139" y="6036690"/>
              <a:ext cx="414173" cy="180000"/>
            </a:xfrm>
            <a:prstGeom prst="rect">
              <a:avLst/>
            </a:prstGeom>
          </p:spPr>
        </p:pic>
        <p:pic>
          <p:nvPicPr>
            <p:cNvPr id="102" name="Picture 101">
              <a:extLst>
                <a:ext uri="{FF2B5EF4-FFF2-40B4-BE49-F238E27FC236}">
                  <a16:creationId xmlns:a16="http://schemas.microsoft.com/office/drawing/2014/main" id="{25D92F6C-DDFB-43C4-9D4B-43CD9EFD7206}"/>
                </a:ext>
              </a:extLst>
            </p:cNvPr>
            <p:cNvPicPr>
              <a:picLocks noChangeAspect="1"/>
            </p:cNvPicPr>
            <p:nvPr/>
          </p:nvPicPr>
          <p:blipFill>
            <a:blip r:embed="rId60"/>
            <a:stretch>
              <a:fillRect/>
            </a:stretch>
          </p:blipFill>
          <p:spPr>
            <a:xfrm>
              <a:off x="409891" y="6017738"/>
              <a:ext cx="1800000" cy="217905"/>
            </a:xfrm>
            <a:prstGeom prst="rect">
              <a:avLst/>
            </a:prstGeom>
          </p:spPr>
        </p:pic>
        <p:pic>
          <p:nvPicPr>
            <p:cNvPr id="103" name="Graphic 102">
              <a:extLst>
                <a:ext uri="{FF2B5EF4-FFF2-40B4-BE49-F238E27FC236}">
                  <a16:creationId xmlns:a16="http://schemas.microsoft.com/office/drawing/2014/main" id="{671240D4-A3F9-4086-B214-925FA13EF14B}"/>
                </a:ext>
              </a:extLst>
            </p:cNvPr>
            <p:cNvPicPr>
              <a:picLocks noChangeAspect="1"/>
            </p:cNvPicPr>
            <p:nvPr/>
          </p:nvPicPr>
          <p:blipFill>
            <a:blip>
              <a:extLst>
                <a:ext uri="{96DAC541-7B7A-43D3-8B79-37D633B846F1}">
                  <asvg:svgBlip xmlns:asvg="http://schemas.microsoft.com/office/drawing/2016/SVG/main" r:embed="rId61"/>
                </a:ext>
              </a:extLst>
            </a:blip>
            <a:stretch>
              <a:fillRect/>
            </a:stretch>
          </p:blipFill>
          <p:spPr>
            <a:xfrm>
              <a:off x="6961778" y="6031290"/>
              <a:ext cx="917273" cy="190800"/>
            </a:xfrm>
            <a:prstGeom prst="rect">
              <a:avLst/>
            </a:prstGeom>
          </p:spPr>
        </p:pic>
        <p:pic>
          <p:nvPicPr>
            <p:cNvPr id="115" name="Graphic 114">
              <a:extLst>
                <a:ext uri="{FF2B5EF4-FFF2-40B4-BE49-F238E27FC236}">
                  <a16:creationId xmlns:a16="http://schemas.microsoft.com/office/drawing/2014/main" id="{31490223-266D-4EEB-9597-334E72D206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2754222" y="6016410"/>
              <a:ext cx="1119586" cy="220561"/>
            </a:xfrm>
            <a:prstGeom prst="rect">
              <a:avLst/>
            </a:prstGeom>
          </p:spPr>
        </p:pic>
        <p:pic>
          <p:nvPicPr>
            <p:cNvPr id="116" name="Graphic 115">
              <a:extLst>
                <a:ext uri="{FF2B5EF4-FFF2-40B4-BE49-F238E27FC236}">
                  <a16:creationId xmlns:a16="http://schemas.microsoft.com/office/drawing/2014/main" id="{5FB3AF5F-3B41-4C15-A7F8-CC97619E91E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376643" y="6016410"/>
              <a:ext cx="1040804" cy="220561"/>
            </a:xfrm>
            <a:prstGeom prst="rect">
              <a:avLst/>
            </a:prstGeom>
          </p:spPr>
        </p:pic>
        <p:pic>
          <p:nvPicPr>
            <p:cNvPr id="117" name="Graphic 116">
              <a:extLst>
                <a:ext uri="{FF2B5EF4-FFF2-40B4-BE49-F238E27FC236}">
                  <a16:creationId xmlns:a16="http://schemas.microsoft.com/office/drawing/2014/main" id="{F6395173-0312-4888-BEE5-EC647AD6EB3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8423382" y="6000655"/>
              <a:ext cx="1012156" cy="252070"/>
            </a:xfrm>
            <a:prstGeom prst="rect">
              <a:avLst/>
            </a:prstGeom>
          </p:spPr>
        </p:pic>
        <p:pic>
          <p:nvPicPr>
            <p:cNvPr id="130" name="Graphic 129">
              <a:extLst>
                <a:ext uri="{FF2B5EF4-FFF2-40B4-BE49-F238E27FC236}">
                  <a16:creationId xmlns:a16="http://schemas.microsoft.com/office/drawing/2014/main" id="{A83EA8C5-225E-4B03-AD2F-B339FBCE21E4}"/>
                </a:ext>
              </a:extLst>
            </p:cNvPr>
            <p:cNvPicPr>
              <a:picLocks noChangeAspect="1"/>
            </p:cNvPicPr>
            <p:nvPr/>
          </p:nvPicPr>
          <p:blipFill>
            <a:blip>
              <a:extLst>
                <a:ext uri="{96DAC541-7B7A-43D3-8B79-37D633B846F1}">
                  <asvg:svgBlip xmlns:asvg="http://schemas.microsoft.com/office/drawing/2016/SVG/main" r:embed="rId65"/>
                </a:ext>
              </a:extLst>
            </a:blip>
            <a:stretch>
              <a:fillRect/>
            </a:stretch>
          </p:blipFill>
          <p:spPr>
            <a:xfrm>
              <a:off x="9979869" y="5928690"/>
              <a:ext cx="773862" cy="396000"/>
            </a:xfrm>
            <a:prstGeom prst="rect">
              <a:avLst/>
            </a:prstGeom>
          </p:spPr>
        </p:pic>
      </p:grpSp>
    </p:spTree>
    <p:extLst>
      <p:ext uri="{BB962C8B-B14F-4D97-AF65-F5344CB8AC3E}">
        <p14:creationId xmlns:p14="http://schemas.microsoft.com/office/powerpoint/2010/main" val="3532936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1"/>
                                        </p:tgtEl>
                                        <p:attrNameLst>
                                          <p:attrName>style.visibility</p:attrName>
                                        </p:attrNameLst>
                                      </p:cBhvr>
                                      <p:to>
                                        <p:strVal val="visible"/>
                                      </p:to>
                                    </p:set>
                                    <p:animEffect transition="in" filter="fade">
                                      <p:cBhvr>
                                        <p:cTn id="15" dur="1000"/>
                                        <p:tgtEl>
                                          <p:spTgt spid="13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8A1E4A7-1B1C-6B9E-5163-86A19F633DD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6" name="think-cell data - do not delete" hidden="1">
                        <a:extLst>
                          <a:ext uri="{FF2B5EF4-FFF2-40B4-BE49-F238E27FC236}">
                            <a16:creationId xmlns:a16="http://schemas.microsoft.com/office/drawing/2014/main" id="{28A1E4A7-1B1C-6B9E-5163-86A19F633D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D24F1B5-AFCE-AFD3-83FD-C56951A9F474}"/>
              </a:ext>
            </a:extLst>
          </p:cNvPr>
          <p:cNvSpPr>
            <a:spLocks noGrp="1"/>
          </p:cNvSpPr>
          <p:nvPr>
            <p:ph type="title"/>
          </p:nvPr>
        </p:nvSpPr>
        <p:spPr/>
        <p:txBody>
          <a:bodyPr vert="horz"/>
          <a:lstStyle/>
          <a:p>
            <a:r>
              <a:rPr lang="en-US"/>
              <a:t>SCION uses existing infrastructure to generate cost savings and business benefits from Day 1</a:t>
            </a:r>
            <a:br>
              <a:rPr lang="en-US"/>
            </a:br>
            <a:endParaRPr lang="en-US"/>
          </a:p>
        </p:txBody>
      </p:sp>
      <p:sp>
        <p:nvSpPr>
          <p:cNvPr id="3" name="Footer Placeholder 2">
            <a:extLst>
              <a:ext uri="{FF2B5EF4-FFF2-40B4-BE49-F238E27FC236}">
                <a16:creationId xmlns:a16="http://schemas.microsoft.com/office/drawing/2014/main" id="{0FF76768-A397-4D34-8668-7E0843D6E873}"/>
              </a:ext>
            </a:extLst>
          </p:cNvPr>
          <p:cNvSpPr>
            <a:spLocks noGrp="1"/>
          </p:cNvSpPr>
          <p:nvPr>
            <p:ph type="ftr" sz="quarter" idx="11"/>
          </p:nvPr>
        </p:nvSpPr>
        <p:spPr/>
        <p:txBody>
          <a:bodyPr/>
          <a:lstStyle/>
          <a:p>
            <a:pPr>
              <a:defRPr/>
            </a:pPr>
            <a:r>
              <a:rPr lang="en-US"/>
              <a:t>©2026 Anapaya. All Rights Reserved. </a:t>
            </a:r>
            <a:endParaRPr lang="en-CA"/>
          </a:p>
        </p:txBody>
      </p:sp>
      <p:sp>
        <p:nvSpPr>
          <p:cNvPr id="4" name="Textfeld 3">
            <a:extLst>
              <a:ext uri="{FF2B5EF4-FFF2-40B4-BE49-F238E27FC236}">
                <a16:creationId xmlns:a16="http://schemas.microsoft.com/office/drawing/2014/main" id="{1E0E036E-46EC-77C1-B3A8-2C16FBA851DD}"/>
              </a:ext>
            </a:extLst>
          </p:cNvPr>
          <p:cNvSpPr txBox="1"/>
          <p:nvPr/>
        </p:nvSpPr>
        <p:spPr>
          <a:xfrm>
            <a:off x="470488" y="2811287"/>
            <a:ext cx="11251025"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3200" u="none" strike="noStrike" baseline="0">
                <a:solidFill>
                  <a:srgbClr val="FFFFFF"/>
                </a:solidFill>
                <a:latin typeface="Calibri"/>
                <a:ea typeface="Segoe UI"/>
                <a:cs typeface="Segoe UI"/>
              </a:rPr>
              <a:t>Our customers </a:t>
            </a:r>
            <a:r>
              <a:rPr lang="en-US" sz="3200">
                <a:solidFill>
                  <a:srgbClr val="FFFFFF"/>
                </a:solidFill>
                <a:latin typeface="Calibri"/>
                <a:ea typeface="Segoe UI"/>
                <a:cs typeface="Segoe UI"/>
              </a:rPr>
              <a:t>did</a:t>
            </a:r>
            <a:r>
              <a:rPr lang="en-US" sz="3200" u="none" strike="noStrike" baseline="0">
                <a:solidFill>
                  <a:srgbClr val="FFFFFF"/>
                </a:solidFill>
                <a:latin typeface="Calibri"/>
                <a:ea typeface="Segoe UI"/>
                <a:cs typeface="Segoe UI"/>
              </a:rPr>
              <a:t> the math – Return on Investment (ROI) study</a:t>
            </a:r>
            <a:r>
              <a:rPr lang="en-US" sz="3200">
                <a:solidFill>
                  <a:srgbClr val="FFFFFF"/>
                </a:solidFill>
                <a:latin typeface="Calibri"/>
                <a:ea typeface="Segoe UI"/>
                <a:cs typeface="Segoe UI"/>
              </a:rPr>
              <a:t>​ shows </a:t>
            </a:r>
            <a:r>
              <a:rPr lang="en-US" sz="3200" u="none" strike="noStrike" baseline="0">
                <a:solidFill>
                  <a:srgbClr val="FFFFFF"/>
                </a:solidFill>
                <a:latin typeface="Calibri"/>
                <a:ea typeface="Segoe UI"/>
                <a:cs typeface="Segoe UI"/>
              </a:rPr>
              <a:t>SCION provides returns as fast as within 9 </a:t>
            </a:r>
            <a:r>
              <a:rPr lang="en-US" sz="3200">
                <a:solidFill>
                  <a:srgbClr val="FFFFFF"/>
                </a:solidFill>
                <a:latin typeface="Calibri"/>
                <a:ea typeface="Segoe UI"/>
                <a:cs typeface="Segoe UI"/>
              </a:rPr>
              <a:t>months</a:t>
            </a:r>
            <a:r>
              <a:rPr lang="en-US" sz="3200" u="none" strike="noStrike" baseline="0">
                <a:solidFill>
                  <a:srgbClr val="FFFFFF"/>
                </a:solidFill>
                <a:latin typeface="Calibri"/>
                <a:ea typeface="Segoe UI"/>
                <a:cs typeface="Segoe UI"/>
              </a:rPr>
              <a:t>.</a:t>
            </a:r>
            <a:r>
              <a:rPr lang="en-US" sz="3200">
                <a:solidFill>
                  <a:srgbClr val="FFFFFF"/>
                </a:solidFill>
                <a:latin typeface="Calibri"/>
                <a:ea typeface="Segoe UI"/>
                <a:cs typeface="Segoe UI"/>
              </a:rPr>
              <a:t>​</a:t>
            </a:r>
            <a:endParaRPr lang="en-US"/>
          </a:p>
          <a:p>
            <a:pPr algn="ctr" rtl="0"/>
            <a:endParaRPr lang="en-US" sz="3200" u="none" strike="noStrike" baseline="0">
              <a:solidFill>
                <a:srgbClr val="FFFFFF"/>
              </a:solidFill>
              <a:latin typeface="Calibri"/>
              <a:ea typeface="Segoe UI"/>
              <a:cs typeface="Segoe UI"/>
            </a:endParaRPr>
          </a:p>
          <a:p>
            <a:pPr algn="ctr" rtl="0"/>
            <a:r>
              <a:rPr lang="en-US" sz="3600" b="1" i="1" u="none" strike="noStrike" baseline="0">
                <a:solidFill>
                  <a:schemeClr val="accent1"/>
                </a:solidFill>
                <a:latin typeface="Calibri"/>
                <a:ea typeface="Segoe UI"/>
                <a:cs typeface="Segoe UI"/>
              </a:rPr>
              <a:t>Use the ROI Calculator – please ask our team!</a:t>
            </a:r>
            <a:endParaRPr lang="en-US" sz="3600" b="1" i="1">
              <a:solidFill>
                <a:schemeClr val="accent1"/>
              </a:solidFill>
              <a:latin typeface="Calibri"/>
              <a:ea typeface="Segoe UI"/>
              <a:cs typeface="Segoe UI"/>
            </a:endParaRPr>
          </a:p>
          <a:p>
            <a:pPr algn="ctr"/>
            <a:endParaRPr lang="de-DE" sz="2400"/>
          </a:p>
        </p:txBody>
      </p:sp>
    </p:spTree>
    <p:extLst>
      <p:ext uri="{BB962C8B-B14F-4D97-AF65-F5344CB8AC3E}">
        <p14:creationId xmlns:p14="http://schemas.microsoft.com/office/powerpoint/2010/main" val="2217350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a:extLst>
              <a:ext uri="{FF2B5EF4-FFF2-40B4-BE49-F238E27FC236}">
                <a16:creationId xmlns:a16="http://schemas.microsoft.com/office/drawing/2014/main" id="{3BD84642-57F5-4698-A7C0-5EF874C18DD1}"/>
              </a:ext>
            </a:extLst>
          </p:cNvPr>
          <p:cNvGraphicFramePr>
            <a:graphicFrameLocks noChangeAspect="1"/>
          </p:cNvGraphicFramePr>
          <p:nvPr>
            <p:custDataLst>
              <p:tags r:id="rId1"/>
            </p:custDataLst>
          </p:nvPr>
        </p:nvGraphicFramePr>
        <p:xfrm>
          <a:off x="9709219" y="3464013"/>
          <a:ext cx="1867073" cy="205974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34" name="Chart 33">
            <a:extLst>
              <a:ext uri="{FF2B5EF4-FFF2-40B4-BE49-F238E27FC236}">
                <a16:creationId xmlns:a16="http://schemas.microsoft.com/office/drawing/2014/main" id="{C8411CC5-274F-460E-8A86-0BDCF68A7BD3}"/>
              </a:ext>
            </a:extLst>
          </p:cNvPr>
          <p:cNvGraphicFramePr>
            <a:graphicFrameLocks noChangeAspect="1"/>
          </p:cNvGraphicFramePr>
          <p:nvPr>
            <p:custDataLst>
              <p:tags r:id="rId2"/>
            </p:custDataLst>
          </p:nvPr>
        </p:nvGraphicFramePr>
        <p:xfrm>
          <a:off x="6649499" y="3363359"/>
          <a:ext cx="1746884" cy="2159745"/>
        </p:xfrm>
        <a:graphic>
          <a:graphicData uri="http://schemas.openxmlformats.org/drawingml/2006/chart">
            <c:chart xmlns:c="http://schemas.openxmlformats.org/drawingml/2006/chart" xmlns:r="http://schemas.openxmlformats.org/officeDocument/2006/relationships" r:id="rId14"/>
          </a:graphicData>
        </a:graphic>
      </p:graphicFrame>
      <p:cxnSp>
        <p:nvCxnSpPr>
          <p:cNvPr id="40" name="Straight Connector 39">
            <a:extLst>
              <a:ext uri="{FF2B5EF4-FFF2-40B4-BE49-F238E27FC236}">
                <a16:creationId xmlns:a16="http://schemas.microsoft.com/office/drawing/2014/main" id="{CBF4BA3F-3FC0-42A4-B0F2-C24427062618}"/>
              </a:ext>
            </a:extLst>
          </p:cNvPr>
          <p:cNvCxnSpPr>
            <a:cxnSpLocks noChangeAspect="1"/>
          </p:cNvCxnSpPr>
          <p:nvPr>
            <p:custDataLst>
              <p:tags r:id="rId3"/>
            </p:custDataLst>
          </p:nvPr>
        </p:nvCxnSpPr>
        <p:spPr bwMode="gray">
          <a:xfrm>
            <a:off x="7877993" y="3493191"/>
            <a:ext cx="0" cy="1404000"/>
          </a:xfrm>
          <a:prstGeom prst="line">
            <a:avLst/>
          </a:prstGeom>
          <a:ln w="635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1" name="Text Placeholder 2">
            <a:extLst>
              <a:ext uri="{FF2B5EF4-FFF2-40B4-BE49-F238E27FC236}">
                <a16:creationId xmlns:a16="http://schemas.microsoft.com/office/drawing/2014/main" id="{F6A43986-71B5-49EE-A53C-4FB537B9ECB9}"/>
              </a:ext>
            </a:extLst>
          </p:cNvPr>
          <p:cNvSpPr>
            <a:spLocks noGrp="1" noChangeAspect="1"/>
          </p:cNvSpPr>
          <p:nvPr>
            <p:custDataLst>
              <p:tags r:id="rId4"/>
            </p:custDataLst>
          </p:nvPr>
        </p:nvSpPr>
        <p:spPr bwMode="auto">
          <a:xfrm>
            <a:off x="6729673" y="5502006"/>
            <a:ext cx="593368" cy="215444"/>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Tx/>
              <a:buNone/>
              <a:tabLst/>
              <a:defRPr/>
            </a:pPr>
            <a:fld id="{5B93822A-E42E-4C9F-86FD-5FAFCAEE6022}" type="datetime'I''''''''''''''''n''''''''''''t''''''ern''e''''''t'''''''''''">
              <a:rPr kumimoji="0" lang="en-US" altLang="en-US" sz="1400" b="0" i="0" u="none" strike="noStrike" kern="1200" cap="none" spc="0" normalizeH="0" baseline="0" noProof="0" smtClean="0">
                <a:ln>
                  <a:noFill/>
                </a:ln>
                <a:solidFill>
                  <a:srgbClr val="FFFFFF"/>
                </a:solidFill>
                <a:effectLst/>
                <a:uLnTx/>
                <a:uFillTx/>
                <a:latin typeface="Calibri "/>
                <a:ea typeface="+mn-ea"/>
                <a:cs typeface="+mn-cs"/>
              </a:rPr>
              <a:pPr marL="0" marR="0" lvl="0" indent="0" algn="ctr" defTabSz="914400" rtl="0" eaLnBrk="1" fontAlgn="auto" latinLnBrk="0" hangingPunct="1">
                <a:lnSpc>
                  <a:spcPct val="100000"/>
                </a:lnSpc>
                <a:spcBef>
                  <a:spcPct val="0"/>
                </a:spcBef>
                <a:spcAft>
                  <a:spcPct val="0"/>
                </a:spcAft>
                <a:buClrTx/>
                <a:buSzPct val="100000"/>
                <a:buFontTx/>
                <a:buNone/>
                <a:tabLst/>
                <a:defRPr/>
              </a:pPr>
              <a:t>Internet</a:t>
            </a:fld>
            <a:endParaRPr kumimoji="0" lang="en-US" sz="1400" b="0" i="0" u="none" strike="noStrike" kern="1200" cap="none" spc="0" normalizeH="0" baseline="0" noProof="0">
              <a:ln>
                <a:noFill/>
              </a:ln>
              <a:solidFill>
                <a:srgbClr val="FFFFFF"/>
              </a:solidFill>
              <a:effectLst/>
              <a:uLnTx/>
              <a:uFillTx/>
              <a:latin typeface="Calibri "/>
              <a:ea typeface="+mn-ea"/>
              <a:cs typeface="+mn-cs"/>
            </a:endParaRPr>
          </a:p>
        </p:txBody>
      </p:sp>
      <p:sp>
        <p:nvSpPr>
          <p:cNvPr id="42" name="Text Placeholder 2">
            <a:extLst>
              <a:ext uri="{FF2B5EF4-FFF2-40B4-BE49-F238E27FC236}">
                <a16:creationId xmlns:a16="http://schemas.microsoft.com/office/drawing/2014/main" id="{B157FA47-9A57-4CDC-A46F-F535372A2895}"/>
              </a:ext>
            </a:extLst>
          </p:cNvPr>
          <p:cNvSpPr>
            <a:spLocks noGrp="1" noChangeAspect="1"/>
          </p:cNvSpPr>
          <p:nvPr>
            <p:custDataLst>
              <p:tags r:id="rId5"/>
            </p:custDataLst>
          </p:nvPr>
        </p:nvSpPr>
        <p:spPr bwMode="auto">
          <a:xfrm>
            <a:off x="7560212" y="5502006"/>
            <a:ext cx="1235469" cy="215444"/>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Tx/>
              <a:buNone/>
              <a:tabLst/>
              <a:defRPr/>
            </a:pPr>
            <a:r>
              <a:rPr kumimoji="0" lang="en-US" altLang="en-US" sz="1400" b="1" i="0" u="none" strike="noStrike" kern="1200" cap="none" spc="0" normalizeH="0" baseline="0" noProof="0">
                <a:ln>
                  <a:noFill/>
                </a:ln>
                <a:solidFill>
                  <a:srgbClr val="009CDE"/>
                </a:solidFill>
                <a:effectLst/>
                <a:uLnTx/>
                <a:uFillTx/>
                <a:latin typeface="Calibri "/>
                <a:ea typeface="+mn-ea"/>
                <a:cs typeface="+mn-cs"/>
              </a:rPr>
              <a:t>SCION Internet</a:t>
            </a:r>
            <a:endParaRPr kumimoji="0" lang="en-US" sz="1400" b="1" i="0" u="none" strike="noStrike" kern="1200" cap="none" spc="0" normalizeH="0" baseline="0" noProof="0">
              <a:ln>
                <a:noFill/>
              </a:ln>
              <a:solidFill>
                <a:srgbClr val="009CDE"/>
              </a:solidFill>
              <a:effectLst/>
              <a:uLnTx/>
              <a:uFillTx/>
              <a:latin typeface="Calibri "/>
              <a:ea typeface="+mn-ea"/>
              <a:cs typeface="+mn-cs"/>
            </a:endParaRPr>
          </a:p>
        </p:txBody>
      </p:sp>
      <p:sp>
        <p:nvSpPr>
          <p:cNvPr id="43" name="Text Placeholder 2">
            <a:extLst>
              <a:ext uri="{FF2B5EF4-FFF2-40B4-BE49-F238E27FC236}">
                <a16:creationId xmlns:a16="http://schemas.microsoft.com/office/drawing/2014/main" id="{6A83B4DB-5D2F-498F-8E8B-DDCAD1A37D76}"/>
              </a:ext>
            </a:extLst>
          </p:cNvPr>
          <p:cNvSpPr>
            <a:spLocks noGrp="1" noChangeAspect="1"/>
          </p:cNvSpPr>
          <p:nvPr>
            <p:custDataLst>
              <p:tags r:id="rId6"/>
            </p:custDataLst>
          </p:nvPr>
        </p:nvSpPr>
        <p:spPr bwMode="gray">
          <a:xfrm>
            <a:off x="6881422" y="3282381"/>
            <a:ext cx="439223" cy="215444"/>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Tx/>
              <a:buNone/>
              <a:tabLst/>
              <a:defRPr/>
            </a:pPr>
            <a:fld id="{83C3AF23-800C-4323-90CC-25DADDCA8703}" type="datetime'''''''''''8''''''''''''''''''''''''''.8'''''''''''''''''''''''">
              <a:rPr kumimoji="0" lang="en-US" altLang="en-US" sz="1400" b="1" i="0" u="none" strike="noStrike" kern="1200" cap="none" spc="0" normalizeH="0" baseline="0" noProof="0" smtClean="0">
                <a:ln>
                  <a:noFill/>
                </a:ln>
                <a:solidFill>
                  <a:srgbClr val="FFFFFF"/>
                </a:solidFill>
                <a:effectLst/>
                <a:uLnTx/>
                <a:uFillTx/>
                <a:latin typeface="Calibri "/>
                <a:ea typeface="+mn-ea"/>
                <a:cs typeface="+mn-cs"/>
              </a:rPr>
              <a:pPr marL="0" marR="0" lvl="0" indent="0" algn="ctr" defTabSz="914400" rtl="0" eaLnBrk="1" fontAlgn="auto" latinLnBrk="0" hangingPunct="1">
                <a:lnSpc>
                  <a:spcPct val="100000"/>
                </a:lnSpc>
                <a:spcBef>
                  <a:spcPct val="0"/>
                </a:spcBef>
                <a:spcAft>
                  <a:spcPct val="0"/>
                </a:spcAft>
                <a:buClrTx/>
                <a:buSzPct val="100000"/>
                <a:buFontTx/>
                <a:buNone/>
                <a:tabLst/>
                <a:defRPr/>
              </a:pPr>
              <a:t>8.8</a:t>
            </a:fld>
            <a:r>
              <a:rPr kumimoji="0" lang="en-US" altLang="en-US" sz="1400" b="1" i="0" u="none" strike="noStrike" kern="1200" cap="none" spc="0" normalizeH="0" baseline="0" noProof="0">
                <a:ln>
                  <a:noFill/>
                </a:ln>
                <a:solidFill>
                  <a:srgbClr val="FFFFFF"/>
                </a:solidFill>
                <a:effectLst/>
                <a:uLnTx/>
                <a:uFillTx/>
                <a:latin typeface="Calibri "/>
                <a:ea typeface="+mn-ea"/>
                <a:cs typeface="+mn-cs"/>
              </a:rPr>
              <a:t>M</a:t>
            </a:r>
            <a:endParaRPr kumimoji="0" lang="en-US" sz="1400" b="1" i="0" u="none" strike="noStrike" kern="1200" cap="none" spc="0" normalizeH="0" baseline="0" noProof="0">
              <a:ln>
                <a:noFill/>
              </a:ln>
              <a:solidFill>
                <a:srgbClr val="FFFFFF"/>
              </a:solidFill>
              <a:effectLst/>
              <a:uLnTx/>
              <a:uFillTx/>
              <a:latin typeface="Calibri "/>
              <a:ea typeface="+mn-ea"/>
              <a:cs typeface="+mn-cs"/>
            </a:endParaRPr>
          </a:p>
        </p:txBody>
      </p:sp>
      <p:cxnSp>
        <p:nvCxnSpPr>
          <p:cNvPr id="44" name="Straight Connector 43">
            <a:extLst>
              <a:ext uri="{FF2B5EF4-FFF2-40B4-BE49-F238E27FC236}">
                <a16:creationId xmlns:a16="http://schemas.microsoft.com/office/drawing/2014/main" id="{021C4049-324A-44CF-B394-5E8CD18EB93F}"/>
              </a:ext>
            </a:extLst>
          </p:cNvPr>
          <p:cNvCxnSpPr>
            <a:cxnSpLocks noChangeAspect="1"/>
          </p:cNvCxnSpPr>
          <p:nvPr>
            <p:custDataLst>
              <p:tags r:id="rId7"/>
            </p:custDataLst>
          </p:nvPr>
        </p:nvCxnSpPr>
        <p:spPr bwMode="gray">
          <a:xfrm>
            <a:off x="10963501" y="3539959"/>
            <a:ext cx="0" cy="1404000"/>
          </a:xfrm>
          <a:prstGeom prst="line">
            <a:avLst/>
          </a:prstGeom>
          <a:ln w="635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5" name="Text Placeholder 2">
            <a:extLst>
              <a:ext uri="{FF2B5EF4-FFF2-40B4-BE49-F238E27FC236}">
                <a16:creationId xmlns:a16="http://schemas.microsoft.com/office/drawing/2014/main" id="{A6D7DFEB-92AC-4635-8C79-EC5D6F22B10F}"/>
              </a:ext>
            </a:extLst>
          </p:cNvPr>
          <p:cNvSpPr>
            <a:spLocks noGrp="1" noChangeAspect="1"/>
          </p:cNvSpPr>
          <p:nvPr>
            <p:custDataLst>
              <p:tags r:id="rId8"/>
            </p:custDataLst>
          </p:nvPr>
        </p:nvSpPr>
        <p:spPr bwMode="auto">
          <a:xfrm rot="10800000" flipV="1">
            <a:off x="9747322" y="5502006"/>
            <a:ext cx="593368" cy="215444"/>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Tx/>
              <a:buNone/>
              <a:tabLst/>
              <a:defRPr/>
            </a:pPr>
            <a:fld id="{E0644B81-E6CA-461F-BE8D-A4A13B51BC1A}" type="datetime'In''''''''''''''''''''te''rn''''''''''''''''''e''''''''t'">
              <a:rPr kumimoji="0" lang="en-US" altLang="en-US" sz="1400" b="0" i="0" u="none" strike="noStrike" kern="1200" cap="none" spc="0" normalizeH="0" baseline="0" noProof="0" smtClean="0">
                <a:ln>
                  <a:noFill/>
                </a:ln>
                <a:solidFill>
                  <a:srgbClr val="FFFFFF"/>
                </a:solidFill>
                <a:effectLst/>
                <a:uLnTx/>
                <a:uFillTx/>
                <a:latin typeface="Calibri "/>
                <a:ea typeface="+mn-ea"/>
                <a:cs typeface="+mn-cs"/>
              </a:rPr>
              <a:pPr marL="0" marR="0" lvl="0" indent="0" algn="ctr" defTabSz="914400" rtl="0" eaLnBrk="1" fontAlgn="auto" latinLnBrk="0" hangingPunct="1">
                <a:lnSpc>
                  <a:spcPct val="100000"/>
                </a:lnSpc>
                <a:spcBef>
                  <a:spcPct val="0"/>
                </a:spcBef>
                <a:spcAft>
                  <a:spcPct val="0"/>
                </a:spcAft>
                <a:buClrTx/>
                <a:buSzPct val="100000"/>
                <a:buFontTx/>
                <a:buNone/>
                <a:tabLst/>
                <a:defRPr/>
              </a:pPr>
              <a:t>Internet</a:t>
            </a:fld>
            <a:endParaRPr kumimoji="0" lang="en-US" sz="1400" b="0" i="0" u="none" strike="noStrike" kern="1200" cap="none" spc="0" normalizeH="0" baseline="0" noProof="0">
              <a:ln>
                <a:noFill/>
              </a:ln>
              <a:solidFill>
                <a:srgbClr val="FFFFFF"/>
              </a:solidFill>
              <a:effectLst/>
              <a:uLnTx/>
              <a:uFillTx/>
              <a:latin typeface="Calibri "/>
              <a:ea typeface="+mn-ea"/>
              <a:cs typeface="+mn-cs"/>
            </a:endParaRPr>
          </a:p>
        </p:txBody>
      </p:sp>
      <p:sp>
        <p:nvSpPr>
          <p:cNvPr id="46" name="Text Placeholder 2">
            <a:extLst>
              <a:ext uri="{FF2B5EF4-FFF2-40B4-BE49-F238E27FC236}">
                <a16:creationId xmlns:a16="http://schemas.microsoft.com/office/drawing/2014/main" id="{7E16707C-6EB0-4706-8971-36BED9319279}"/>
              </a:ext>
            </a:extLst>
          </p:cNvPr>
          <p:cNvSpPr>
            <a:spLocks noGrp="1" noChangeAspect="1"/>
          </p:cNvSpPr>
          <p:nvPr>
            <p:custDataLst>
              <p:tags r:id="rId9"/>
            </p:custDataLst>
          </p:nvPr>
        </p:nvSpPr>
        <p:spPr bwMode="gray">
          <a:xfrm>
            <a:off x="10926640" y="5101646"/>
            <a:ext cx="81659" cy="12294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Tx/>
              <a:buNone/>
              <a:tabLst/>
              <a:defRPr/>
            </a:pPr>
            <a:fld id="{95FC9962-CE77-4EAA-A2B0-1AB715FD6901}" type="datetime'''''''0'''''''''''''''''''''''''''''''''''''''''''''''''''''">
              <a:rPr kumimoji="0" lang="en-US" altLang="en-US" sz="1400" b="1" i="0" u="none" strike="noStrike" kern="1200" cap="none" spc="0" normalizeH="0" baseline="0" noProof="0" smtClean="0">
                <a:ln>
                  <a:noFill/>
                </a:ln>
                <a:solidFill>
                  <a:srgbClr val="009CDE"/>
                </a:solidFill>
                <a:effectLst/>
                <a:uLnTx/>
                <a:uFillTx/>
                <a:latin typeface="Calibri "/>
                <a:ea typeface="+mn-ea"/>
                <a:cs typeface="+mn-cs"/>
              </a:rPr>
              <a:pPr marL="0" marR="0" lvl="0" indent="0" algn="ctr" defTabSz="914400" rtl="0" eaLnBrk="1" fontAlgn="auto" latinLnBrk="0" hangingPunct="1">
                <a:lnSpc>
                  <a:spcPct val="100000"/>
                </a:lnSpc>
                <a:spcBef>
                  <a:spcPct val="0"/>
                </a:spcBef>
                <a:spcAft>
                  <a:spcPct val="0"/>
                </a:spcAft>
                <a:buClrTx/>
                <a:buSzPct val="100000"/>
                <a:buFontTx/>
                <a:buNone/>
                <a:tabLst/>
                <a:defRPr/>
              </a:pPr>
              <a:t>0</a:t>
            </a:fld>
            <a:endParaRPr kumimoji="0" lang="en-US" sz="1400" b="1" i="0" u="none" strike="noStrike" kern="1200" cap="none" spc="0" normalizeH="0" baseline="0" noProof="0">
              <a:ln>
                <a:noFill/>
              </a:ln>
              <a:solidFill>
                <a:srgbClr val="009CDE"/>
              </a:solidFill>
              <a:effectLst/>
              <a:uLnTx/>
              <a:uFillTx/>
              <a:latin typeface="Calibri "/>
              <a:ea typeface="+mn-ea"/>
              <a:cs typeface="+mn-cs"/>
            </a:endParaRPr>
          </a:p>
        </p:txBody>
      </p:sp>
      <p:sp>
        <p:nvSpPr>
          <p:cNvPr id="47" name="Text Placeholder 2">
            <a:extLst>
              <a:ext uri="{FF2B5EF4-FFF2-40B4-BE49-F238E27FC236}">
                <a16:creationId xmlns:a16="http://schemas.microsoft.com/office/drawing/2014/main" id="{14A87E26-615C-4A61-A52A-9CDAB33CB1BA}"/>
              </a:ext>
            </a:extLst>
          </p:cNvPr>
          <p:cNvSpPr txBox="1">
            <a:spLocks noChangeAspect="1"/>
          </p:cNvSpPr>
          <p:nvPr/>
        </p:nvSpPr>
        <p:spPr>
          <a:xfrm>
            <a:off x="6749337" y="2509068"/>
            <a:ext cx="1647045" cy="306441"/>
          </a:xfrm>
          <a:prstGeom prst="rect">
            <a:avLst/>
          </a:prstGeom>
        </p:spPr>
        <p:txBody>
          <a:bodyPr vert="horz" lIns="36000" tIns="0" rIns="36000" bIns="0" rtlCol="0" anchor="t">
            <a:no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2000" b="1" i="1" u="none" strike="noStrike" kern="1200" cap="none" spc="0" normalizeH="0" baseline="0" noProof="0">
                <a:ln>
                  <a:noFill/>
                </a:ln>
                <a:solidFill>
                  <a:srgbClr val="FFFFFF"/>
                </a:solidFill>
                <a:effectLst/>
                <a:uLnTx/>
                <a:uFillTx/>
                <a:latin typeface="Calibri "/>
                <a:ea typeface="+mn-ea"/>
                <a:cs typeface="+mn-cs"/>
              </a:rPr>
              <a:t>Scans in M</a:t>
            </a:r>
          </a:p>
        </p:txBody>
      </p:sp>
      <p:sp>
        <p:nvSpPr>
          <p:cNvPr id="48" name="Text Placeholder 2">
            <a:extLst>
              <a:ext uri="{FF2B5EF4-FFF2-40B4-BE49-F238E27FC236}">
                <a16:creationId xmlns:a16="http://schemas.microsoft.com/office/drawing/2014/main" id="{1CCDF63A-1A9A-4EEA-BF53-B2543A0129AF}"/>
              </a:ext>
            </a:extLst>
          </p:cNvPr>
          <p:cNvSpPr txBox="1">
            <a:spLocks noChangeAspect="1"/>
          </p:cNvSpPr>
          <p:nvPr/>
        </p:nvSpPr>
        <p:spPr>
          <a:xfrm>
            <a:off x="9919098" y="2509068"/>
            <a:ext cx="1942385" cy="306441"/>
          </a:xfrm>
          <a:prstGeom prst="rect">
            <a:avLst/>
          </a:prstGeom>
        </p:spPr>
        <p:txBody>
          <a:bodyPr vert="horz" lIns="36000" tIns="0" rIns="36000" bIns="0" rtlCol="0" anchor="t">
            <a:no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2000" b="1" i="1" u="none" strike="noStrike" kern="1200" cap="none" spc="0" normalizeH="0" baseline="0" noProof="0">
                <a:ln>
                  <a:noFill/>
                </a:ln>
                <a:solidFill>
                  <a:srgbClr val="FFFFFF"/>
                </a:solidFill>
                <a:effectLst/>
                <a:uLnTx/>
                <a:uFillTx/>
                <a:latin typeface="Calibri "/>
                <a:ea typeface="+mn-ea"/>
                <a:cs typeface="+mn-cs"/>
              </a:rPr>
              <a:t>Malicious attacks</a:t>
            </a:r>
          </a:p>
        </p:txBody>
      </p:sp>
      <p:sp>
        <p:nvSpPr>
          <p:cNvPr id="49" name="Text Placeholder 2">
            <a:extLst>
              <a:ext uri="{FF2B5EF4-FFF2-40B4-BE49-F238E27FC236}">
                <a16:creationId xmlns:a16="http://schemas.microsoft.com/office/drawing/2014/main" id="{11D5E219-7A25-4D52-BADF-476381F4ED8B}"/>
              </a:ext>
            </a:extLst>
          </p:cNvPr>
          <p:cNvSpPr txBox="1">
            <a:spLocks noChangeAspect="1"/>
          </p:cNvSpPr>
          <p:nvPr/>
        </p:nvSpPr>
        <p:spPr>
          <a:xfrm>
            <a:off x="7473043" y="2982188"/>
            <a:ext cx="821437" cy="346805"/>
          </a:xfrm>
          <a:prstGeom prst="rect">
            <a:avLst/>
          </a:prstGeom>
          <a:solidFill>
            <a:schemeClr val="bg1"/>
          </a:solidFill>
        </p:spPr>
        <p:txBody>
          <a:bodyPr vert="horz" lIns="36000" tIns="0" rIns="36000" bIns="0" rtlCol="0" anchor="ctr">
            <a:no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100000"/>
              <a:buFontTx/>
              <a:buNone/>
              <a:tabLst/>
              <a:defRPr/>
            </a:pPr>
            <a:r>
              <a:rPr kumimoji="0" lang="en-US" sz="1800" b="1" i="0" u="none" strike="noStrike" kern="1200" cap="none" spc="0" normalizeH="0" baseline="0" noProof="0">
                <a:ln>
                  <a:noFill/>
                </a:ln>
                <a:solidFill>
                  <a:srgbClr val="97E65E"/>
                </a:solidFill>
                <a:effectLst/>
                <a:uLnTx/>
                <a:uFillTx/>
                <a:latin typeface="Calibri "/>
                <a:ea typeface="+mn-ea"/>
                <a:cs typeface="+mn-cs"/>
              </a:rPr>
              <a:t>-99.8%</a:t>
            </a:r>
          </a:p>
        </p:txBody>
      </p:sp>
      <p:sp>
        <p:nvSpPr>
          <p:cNvPr id="50" name="Text Placeholder 2">
            <a:extLst>
              <a:ext uri="{FF2B5EF4-FFF2-40B4-BE49-F238E27FC236}">
                <a16:creationId xmlns:a16="http://schemas.microsoft.com/office/drawing/2014/main" id="{6F650DAF-29D1-450B-80C7-09C96B2695FD}"/>
              </a:ext>
            </a:extLst>
          </p:cNvPr>
          <p:cNvSpPr txBox="1">
            <a:spLocks noChangeAspect="1"/>
          </p:cNvSpPr>
          <p:nvPr/>
        </p:nvSpPr>
        <p:spPr>
          <a:xfrm>
            <a:off x="10515921" y="2982188"/>
            <a:ext cx="821437" cy="346805"/>
          </a:xfrm>
          <a:prstGeom prst="rect">
            <a:avLst/>
          </a:prstGeom>
          <a:solidFill>
            <a:schemeClr val="bg1"/>
          </a:solidFill>
        </p:spPr>
        <p:txBody>
          <a:bodyPr vert="horz" lIns="36000" tIns="0" rIns="36000" bIns="0" rtlCol="0" anchor="ctr">
            <a:no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100000"/>
              <a:buFontTx/>
              <a:buNone/>
              <a:tabLst/>
              <a:defRPr/>
            </a:pPr>
            <a:r>
              <a:rPr kumimoji="0" lang="en-US" sz="1800" b="1" i="0" u="none" strike="noStrike" kern="1200" cap="none" spc="0" normalizeH="0" baseline="0" noProof="0">
                <a:ln>
                  <a:noFill/>
                </a:ln>
                <a:solidFill>
                  <a:srgbClr val="97E65E"/>
                </a:solidFill>
                <a:effectLst/>
                <a:uLnTx/>
                <a:uFillTx/>
                <a:latin typeface="Calibri "/>
                <a:ea typeface="+mn-ea"/>
                <a:cs typeface="+mn-cs"/>
              </a:rPr>
              <a:t>-100%</a:t>
            </a:r>
          </a:p>
        </p:txBody>
      </p:sp>
      <p:sp>
        <p:nvSpPr>
          <p:cNvPr id="51" name="Text Placeholder 2">
            <a:extLst>
              <a:ext uri="{FF2B5EF4-FFF2-40B4-BE49-F238E27FC236}">
                <a16:creationId xmlns:a16="http://schemas.microsoft.com/office/drawing/2014/main" id="{098D2712-DB39-4E35-B8EE-FC3A390D22DA}"/>
              </a:ext>
            </a:extLst>
          </p:cNvPr>
          <p:cNvSpPr>
            <a:spLocks noGrp="1" noChangeAspect="1"/>
          </p:cNvSpPr>
          <p:nvPr>
            <p:custDataLst>
              <p:tags r:id="rId10"/>
            </p:custDataLst>
          </p:nvPr>
        </p:nvSpPr>
        <p:spPr bwMode="auto">
          <a:xfrm>
            <a:off x="10586327" y="5502006"/>
            <a:ext cx="1235469" cy="215444"/>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spAutoFit/>
          </a:bodyPr>
          <a:lstStyle>
            <a:lvl1pPr marL="0" indent="0" algn="l" defTabSz="914400" rtl="0" eaLnBrk="1" latinLnBrk="0" hangingPunct="1">
              <a:lnSpc>
                <a:spcPct val="100000"/>
              </a:lnSpc>
              <a:spcBef>
                <a:spcPts val="1000"/>
              </a:spcBef>
              <a:buSzPct val="100000"/>
              <a:buFontTx/>
              <a:buNone/>
              <a:defRPr sz="14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Tx/>
              <a:buNone/>
              <a:tabLst/>
              <a:defRPr/>
            </a:pPr>
            <a:r>
              <a:rPr kumimoji="0" lang="en-US" altLang="en-US" sz="1400" b="1" i="0" u="none" strike="noStrike" kern="1200" cap="none" spc="0" normalizeH="0" baseline="0" noProof="0">
                <a:ln>
                  <a:noFill/>
                </a:ln>
                <a:solidFill>
                  <a:srgbClr val="009CDE"/>
                </a:solidFill>
                <a:effectLst/>
                <a:uLnTx/>
                <a:uFillTx/>
                <a:latin typeface="Calibri "/>
                <a:ea typeface="+mn-ea"/>
                <a:cs typeface="+mn-cs"/>
              </a:rPr>
              <a:t>SCION Internet</a:t>
            </a:r>
            <a:endParaRPr kumimoji="0" lang="en-US" sz="1400" b="1" i="0" u="none" strike="noStrike" kern="1200" cap="none" spc="0" normalizeH="0" baseline="0" noProof="0">
              <a:ln>
                <a:noFill/>
              </a:ln>
              <a:solidFill>
                <a:srgbClr val="009CDE"/>
              </a:solidFill>
              <a:effectLst/>
              <a:uLnTx/>
              <a:uFillTx/>
              <a:latin typeface="Calibri "/>
              <a:ea typeface="+mn-ea"/>
              <a:cs typeface="+mn-cs"/>
            </a:endParaRPr>
          </a:p>
        </p:txBody>
      </p:sp>
      <p:sp>
        <p:nvSpPr>
          <p:cNvPr id="36" name="Text Placeholder 3">
            <a:extLst>
              <a:ext uri="{FF2B5EF4-FFF2-40B4-BE49-F238E27FC236}">
                <a16:creationId xmlns:a16="http://schemas.microsoft.com/office/drawing/2014/main" id="{AC9A8CEA-337C-4578-891F-8816EDD20204}"/>
              </a:ext>
            </a:extLst>
          </p:cNvPr>
          <p:cNvSpPr txBox="1">
            <a:spLocks/>
          </p:cNvSpPr>
          <p:nvPr/>
        </p:nvSpPr>
        <p:spPr>
          <a:xfrm>
            <a:off x="769924" y="2079089"/>
            <a:ext cx="4397814" cy="830997"/>
          </a:xfrm>
          <a:prstGeom prst="rect">
            <a:avLst/>
          </a:prstGeom>
        </p:spPr>
        <p:txBody>
          <a:bodyPr wrap="square" lIns="0" tIns="45720" rIns="91440" bIns="45720" anchor="t">
            <a:sp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CH" sz="2400" b="0" i="0" u="none" strike="noStrike" kern="1200" cap="none" spc="0" normalizeH="0" baseline="0" noProof="0">
                <a:ln>
                  <a:noFill/>
                </a:ln>
                <a:solidFill>
                  <a:srgbClr val="FFFFFF"/>
                </a:solidFill>
                <a:effectLst/>
                <a:uLnTx/>
                <a:uFillTx/>
                <a:latin typeface="Calibri "/>
                <a:ea typeface="+mn-ea"/>
                <a:cs typeface="+mn-cs"/>
              </a:rPr>
              <a:t>Move beyond reliance on the public Internet</a:t>
            </a:r>
            <a:endParaRPr kumimoji="0" lang="en-US" sz="2400" b="0" i="0" u="none" strike="noStrike" kern="1200" cap="none" spc="0" normalizeH="0" baseline="0" noProof="0">
              <a:ln>
                <a:noFill/>
              </a:ln>
              <a:solidFill>
                <a:srgbClr val="FFFFFF"/>
              </a:solidFill>
              <a:effectLst/>
              <a:uLnTx/>
              <a:uFillTx/>
              <a:latin typeface="Calibri "/>
              <a:ea typeface="+mn-ea"/>
              <a:cs typeface="+mn-cs"/>
            </a:endParaRPr>
          </a:p>
        </p:txBody>
      </p:sp>
      <p:pic>
        <p:nvPicPr>
          <p:cNvPr id="52" name="Graphic 51">
            <a:extLst>
              <a:ext uri="{FF2B5EF4-FFF2-40B4-BE49-F238E27FC236}">
                <a16:creationId xmlns:a16="http://schemas.microsoft.com/office/drawing/2014/main" id="{194C37F1-72C9-4243-B2F0-6172D4F3AC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354965" y="2243245"/>
            <a:ext cx="247650" cy="133350"/>
          </a:xfrm>
          <a:prstGeom prst="rect">
            <a:avLst/>
          </a:prstGeom>
        </p:spPr>
      </p:pic>
      <p:sp>
        <p:nvSpPr>
          <p:cNvPr id="38" name="Text Placeholder 5">
            <a:extLst>
              <a:ext uri="{FF2B5EF4-FFF2-40B4-BE49-F238E27FC236}">
                <a16:creationId xmlns:a16="http://schemas.microsoft.com/office/drawing/2014/main" id="{56C748D7-C5FE-436B-8B2E-2DB80921A094}"/>
              </a:ext>
            </a:extLst>
          </p:cNvPr>
          <p:cNvSpPr txBox="1">
            <a:spLocks/>
          </p:cNvSpPr>
          <p:nvPr/>
        </p:nvSpPr>
        <p:spPr>
          <a:xfrm>
            <a:off x="769924" y="4455668"/>
            <a:ext cx="4631343" cy="738664"/>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CH" sz="2400" b="0" i="0" u="none" strike="noStrike" kern="1200" cap="none" spc="0" normalizeH="0" baseline="0" noProof="0">
                <a:ln>
                  <a:noFill/>
                </a:ln>
                <a:solidFill>
                  <a:srgbClr val="FFFFFF"/>
                </a:solidFill>
                <a:effectLst/>
                <a:uLnTx/>
                <a:uFillTx/>
                <a:latin typeface="Calibri "/>
                <a:ea typeface="+mn-ea"/>
                <a:cs typeface="+mn-cs"/>
              </a:rPr>
              <a:t>Replace exposure with secure, resilient </a:t>
            </a:r>
            <a:r>
              <a:rPr lang="en-CH">
                <a:solidFill>
                  <a:srgbClr val="FFFFFF"/>
                </a:solidFill>
                <a:latin typeface="Calibri "/>
              </a:rPr>
              <a:t>connectivity</a:t>
            </a:r>
            <a:endParaRPr kumimoji="0" lang="en-US" sz="2400" b="0" i="0" u="none" strike="noStrike" kern="1200" cap="none" spc="0" normalizeH="0" baseline="0" noProof="0">
              <a:ln>
                <a:noFill/>
              </a:ln>
              <a:solidFill>
                <a:srgbClr val="FFFFFF"/>
              </a:solidFill>
              <a:effectLst/>
              <a:uLnTx/>
              <a:uFillTx/>
              <a:latin typeface="Calibri "/>
              <a:ea typeface="+mn-ea"/>
              <a:cs typeface="+mn-cs"/>
            </a:endParaRPr>
          </a:p>
        </p:txBody>
      </p:sp>
      <p:pic>
        <p:nvPicPr>
          <p:cNvPr id="53" name="Graphic 52">
            <a:extLst>
              <a:ext uri="{FF2B5EF4-FFF2-40B4-BE49-F238E27FC236}">
                <a16:creationId xmlns:a16="http://schemas.microsoft.com/office/drawing/2014/main" id="{BE5B54B3-2080-4D7D-A964-284C8459A25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354965" y="3391650"/>
            <a:ext cx="247650" cy="133350"/>
          </a:xfrm>
          <a:prstGeom prst="rect">
            <a:avLst/>
          </a:prstGeom>
        </p:spPr>
      </p:pic>
      <p:sp>
        <p:nvSpPr>
          <p:cNvPr id="37" name="Text Placeholder 4">
            <a:extLst>
              <a:ext uri="{FF2B5EF4-FFF2-40B4-BE49-F238E27FC236}">
                <a16:creationId xmlns:a16="http://schemas.microsoft.com/office/drawing/2014/main" id="{E29CC7D8-774A-4187-B70B-754AF1B04E5E}"/>
              </a:ext>
            </a:extLst>
          </p:cNvPr>
          <p:cNvSpPr txBox="1">
            <a:spLocks/>
          </p:cNvSpPr>
          <p:nvPr/>
        </p:nvSpPr>
        <p:spPr>
          <a:xfrm>
            <a:off x="769924" y="3273659"/>
            <a:ext cx="4552222" cy="738664"/>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Calibri "/>
                <a:ea typeface="+mn-ea"/>
                <a:cs typeface="+mn-cs"/>
              </a:rPr>
              <a:t>Create an isolated and controlled environment</a:t>
            </a:r>
          </a:p>
        </p:txBody>
      </p:sp>
      <p:pic>
        <p:nvPicPr>
          <p:cNvPr id="54" name="Graphic 53">
            <a:extLst>
              <a:ext uri="{FF2B5EF4-FFF2-40B4-BE49-F238E27FC236}">
                <a16:creationId xmlns:a16="http://schemas.microsoft.com/office/drawing/2014/main" id="{A8D78113-108C-4CC0-AEC3-F07061A2503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354965" y="4573659"/>
            <a:ext cx="247650" cy="133350"/>
          </a:xfrm>
          <a:prstGeom prst="rect">
            <a:avLst/>
          </a:prstGeom>
        </p:spPr>
      </p:pic>
      <p:cxnSp>
        <p:nvCxnSpPr>
          <p:cNvPr id="56" name="Connector: Elbow 55">
            <a:extLst>
              <a:ext uri="{FF2B5EF4-FFF2-40B4-BE49-F238E27FC236}">
                <a16:creationId xmlns:a16="http://schemas.microsoft.com/office/drawing/2014/main" id="{0908B3DC-B6DB-4A3A-90B4-7E2FD325BCDC}"/>
              </a:ext>
            </a:extLst>
          </p:cNvPr>
          <p:cNvCxnSpPr>
            <a:cxnSpLocks/>
          </p:cNvCxnSpPr>
          <p:nvPr/>
        </p:nvCxnSpPr>
        <p:spPr>
          <a:xfrm rot="10800000" flipV="1">
            <a:off x="10123970" y="3139764"/>
            <a:ext cx="352614" cy="143345"/>
          </a:xfrm>
          <a:prstGeom prst="bentConnector3">
            <a:avLst>
              <a:gd name="adj1" fmla="val 100784"/>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26306837-3AE2-4BB7-AAC5-20FE876DFE12}"/>
              </a:ext>
            </a:extLst>
          </p:cNvPr>
          <p:cNvCxnSpPr>
            <a:cxnSpLocks/>
          </p:cNvCxnSpPr>
          <p:nvPr/>
        </p:nvCxnSpPr>
        <p:spPr>
          <a:xfrm rot="10800000" flipV="1">
            <a:off x="7044230" y="3139764"/>
            <a:ext cx="352614" cy="143345"/>
          </a:xfrm>
          <a:prstGeom prst="bentConnector3">
            <a:avLst>
              <a:gd name="adj1" fmla="val 100784"/>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17">
            <a:extLst>
              <a:ext uri="{FF2B5EF4-FFF2-40B4-BE49-F238E27FC236}">
                <a16:creationId xmlns:a16="http://schemas.microsoft.com/office/drawing/2014/main" id="{FE029630-ADA5-47E1-925E-B62A214BB2CF}"/>
              </a:ext>
            </a:extLst>
          </p:cNvPr>
          <p:cNvSpPr>
            <a:spLocks noGrp="1"/>
          </p:cNvSpPr>
          <p:nvPr>
            <p:ph type="title"/>
          </p:nvPr>
        </p:nvSpPr>
        <p:spPr>
          <a:xfrm>
            <a:off x="300038" y="365125"/>
            <a:ext cx="11591925" cy="1331913"/>
          </a:xfrm>
        </p:spPr>
        <p:txBody>
          <a:bodyPr/>
          <a:lstStyle/>
          <a:p>
            <a:r>
              <a:rPr lang="en-US"/>
              <a:t>Become an </a:t>
            </a:r>
            <a:r>
              <a:rPr lang="en-US">
                <a:solidFill>
                  <a:schemeClr val="accent3"/>
                </a:solidFill>
              </a:rPr>
              <a:t>Internet-free </a:t>
            </a:r>
            <a:r>
              <a:rPr lang="en-US"/>
              <a:t>company</a:t>
            </a:r>
            <a:r>
              <a:rPr lang="en-US">
                <a:solidFill>
                  <a:schemeClr val="accent3"/>
                </a:solidFill>
              </a:rPr>
              <a:t> </a:t>
            </a:r>
            <a:r>
              <a:rPr lang="en-US"/>
              <a:t>with SCION</a:t>
            </a:r>
          </a:p>
        </p:txBody>
      </p:sp>
      <p:sp>
        <p:nvSpPr>
          <p:cNvPr id="2" name="Rectangle 1">
            <a:extLst>
              <a:ext uri="{FF2B5EF4-FFF2-40B4-BE49-F238E27FC236}">
                <a16:creationId xmlns:a16="http://schemas.microsoft.com/office/drawing/2014/main" id="{4170E6D0-308A-4332-8994-B80C0DB08F27}"/>
              </a:ext>
            </a:extLst>
          </p:cNvPr>
          <p:cNvSpPr/>
          <p:nvPr/>
        </p:nvSpPr>
        <p:spPr>
          <a:xfrm>
            <a:off x="9086166" y="1563053"/>
            <a:ext cx="2698047" cy="461665"/>
          </a:xfrm>
          <a:prstGeom prst="rect">
            <a:avLst/>
          </a:prstGeom>
        </p:spPr>
        <p:txBody>
          <a:bodyPr wrap="none" lIns="0"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9CDE"/>
                </a:solidFill>
                <a:effectLst/>
                <a:uLnTx/>
                <a:uFillTx/>
                <a:latin typeface="Calibri "/>
                <a:ea typeface="+mn-ea"/>
                <a:cs typeface="+mn-cs"/>
              </a:rPr>
              <a:t>Measured &amp; Proven</a:t>
            </a:r>
            <a:r>
              <a:rPr kumimoji="0" lang="en-US" sz="2400" b="1" i="0" u="none" strike="noStrike" kern="1200" cap="none" spc="0" normalizeH="0" baseline="30000" noProof="0">
                <a:ln>
                  <a:noFill/>
                </a:ln>
                <a:solidFill>
                  <a:srgbClr val="009CDE"/>
                </a:solidFill>
                <a:effectLst/>
                <a:uLnTx/>
                <a:uFillTx/>
                <a:latin typeface="Calibri "/>
                <a:ea typeface="+mn-ea"/>
                <a:cs typeface="+mn-cs"/>
              </a:rPr>
              <a:t>1</a:t>
            </a:r>
          </a:p>
        </p:txBody>
      </p:sp>
      <p:cxnSp>
        <p:nvCxnSpPr>
          <p:cNvPr id="5" name="Straight Connector 4">
            <a:extLst>
              <a:ext uri="{FF2B5EF4-FFF2-40B4-BE49-F238E27FC236}">
                <a16:creationId xmlns:a16="http://schemas.microsoft.com/office/drawing/2014/main" id="{C21B4E37-2D6B-468A-8F46-50EE5E3A3DA0}"/>
              </a:ext>
            </a:extLst>
          </p:cNvPr>
          <p:cNvCxnSpPr/>
          <p:nvPr/>
        </p:nvCxnSpPr>
        <p:spPr>
          <a:xfrm>
            <a:off x="6729673" y="2039773"/>
            <a:ext cx="505434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D56058F-A232-71E4-A3EE-CA4F5F558C80}"/>
              </a:ext>
            </a:extLst>
          </p:cNvPr>
          <p:cNvSpPr>
            <a:spLocks noGrp="1"/>
          </p:cNvSpPr>
          <p:nvPr>
            <p:ph type="ftr" sz="quarter" idx="11"/>
          </p:nvPr>
        </p:nvSpPr>
        <p:spPr>
          <a:xfrm>
            <a:off x="6495954" y="6418440"/>
            <a:ext cx="5404067" cy="216000"/>
          </a:xfrm>
        </p:spPr>
        <p:txBody>
          <a:bodyPr/>
          <a:lstStyle/>
          <a:p>
            <a:r>
              <a:rPr lang="en-US"/>
              <a:t>1 Results from a Swiss Bank putting their VPN Access Point behind SCION over 1 quarter​</a:t>
            </a:r>
          </a:p>
        </p:txBody>
      </p:sp>
    </p:spTree>
    <p:extLst>
      <p:ext uri="{BB962C8B-B14F-4D97-AF65-F5344CB8AC3E}">
        <p14:creationId xmlns:p14="http://schemas.microsoft.com/office/powerpoint/2010/main" val="2890538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573FB48-889C-E822-12FB-0924AE42C91F}"/>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think-cell data - do not delete" hidden="1">
                        <a:extLst>
                          <a:ext uri="{FF2B5EF4-FFF2-40B4-BE49-F238E27FC236}">
                            <a16:creationId xmlns:a16="http://schemas.microsoft.com/office/drawing/2014/main" id="{7573FB48-889C-E822-12FB-0924AE42C9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0DDA0A0-C2DD-40A1-BC97-A2B1810639A9}"/>
              </a:ext>
            </a:extLst>
          </p:cNvPr>
          <p:cNvSpPr>
            <a:spLocks noGrp="1"/>
          </p:cNvSpPr>
          <p:nvPr>
            <p:ph type="title"/>
          </p:nvPr>
        </p:nvSpPr>
        <p:spPr>
          <a:xfrm>
            <a:off x="251772" y="173234"/>
            <a:ext cx="10581327" cy="1006018"/>
          </a:xfrm>
        </p:spPr>
        <p:txBody>
          <a:bodyPr vert="horz" rIns="91440">
            <a:noAutofit/>
          </a:bodyPr>
          <a:lstStyle/>
          <a:p>
            <a:r>
              <a:rPr lang="en-US"/>
              <a:t>Our team at SCION Day</a:t>
            </a:r>
          </a:p>
        </p:txBody>
      </p:sp>
      <p:sp>
        <p:nvSpPr>
          <p:cNvPr id="5" name="Footer Placeholder 4">
            <a:extLst>
              <a:ext uri="{FF2B5EF4-FFF2-40B4-BE49-F238E27FC236}">
                <a16:creationId xmlns:a16="http://schemas.microsoft.com/office/drawing/2014/main" id="{7A7C7A80-3FB3-4FCD-B75B-F91997036507}"/>
              </a:ext>
            </a:extLst>
          </p:cNvPr>
          <p:cNvSpPr>
            <a:spLocks noGrp="1"/>
          </p:cNvSpPr>
          <p:nvPr>
            <p:ph type="ftr" sz="quarter" idx="4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CDE"/>
                </a:solidFill>
                <a:effectLst/>
                <a:uLnTx/>
                <a:uFillTx/>
                <a:latin typeface="Calibri "/>
                <a:ea typeface="+mn-ea"/>
                <a:cs typeface="+mn-cs"/>
              </a:rPr>
              <a:t>www.anapaya.net</a:t>
            </a:r>
            <a:endParaRPr kumimoji="0" lang="en-CA" sz="2000" b="0" i="0" u="none" strike="noStrike" kern="1200" cap="none" spc="0" normalizeH="0" baseline="0" noProof="0">
              <a:ln>
                <a:noFill/>
              </a:ln>
              <a:solidFill>
                <a:srgbClr val="009CDE"/>
              </a:solidFill>
              <a:effectLst/>
              <a:uLnTx/>
              <a:uFillTx/>
              <a:latin typeface="Calibri "/>
              <a:ea typeface="+mn-ea"/>
              <a:cs typeface="+mn-cs"/>
            </a:endParaRPr>
          </a:p>
        </p:txBody>
      </p:sp>
      <p:sp>
        <p:nvSpPr>
          <p:cNvPr id="6" name="Text Placeholder 5">
            <a:extLst>
              <a:ext uri="{FF2B5EF4-FFF2-40B4-BE49-F238E27FC236}">
                <a16:creationId xmlns:a16="http://schemas.microsoft.com/office/drawing/2014/main" id="{3D86492A-EC84-4D04-A1AD-0A7765ECB84B}"/>
              </a:ext>
            </a:extLst>
          </p:cNvPr>
          <p:cNvSpPr>
            <a:spLocks noGrp="1"/>
          </p:cNvSpPr>
          <p:nvPr>
            <p:ph type="body" sz="quarter" idx="42"/>
          </p:nvPr>
        </p:nvSpPr>
        <p:spPr>
          <a:xfrm>
            <a:off x="9313623" y="4845101"/>
            <a:ext cx="2470390" cy="369332"/>
          </a:xfrm>
        </p:spPr>
        <p:txBody>
          <a:bodyPr wrap="square" rIns="0">
            <a:spAutoFit/>
          </a:bodyPr>
          <a:lstStyle/>
          <a:p>
            <a:pPr algn="r"/>
            <a:r>
              <a:rPr lang="en-US" sz="1800" b="1"/>
              <a:t>Follow us on LinkedIn</a:t>
            </a:r>
            <a:endParaRPr lang="en-US" sz="1800"/>
          </a:p>
        </p:txBody>
      </p:sp>
      <p:sp>
        <p:nvSpPr>
          <p:cNvPr id="23" name="Text Placeholder 47">
            <a:extLst>
              <a:ext uri="{FF2B5EF4-FFF2-40B4-BE49-F238E27FC236}">
                <a16:creationId xmlns:a16="http://schemas.microsoft.com/office/drawing/2014/main" id="{47BB2BE9-FE46-0651-0CD6-80159F715787}"/>
              </a:ext>
            </a:extLst>
          </p:cNvPr>
          <p:cNvSpPr txBox="1">
            <a:spLocks/>
          </p:cNvSpPr>
          <p:nvPr/>
        </p:nvSpPr>
        <p:spPr>
          <a:xfrm>
            <a:off x="407988" y="5677378"/>
            <a:ext cx="1800000" cy="400110"/>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1800" b="1"/>
              <a:t>Olivier Moll</a:t>
            </a:r>
          </a:p>
        </p:txBody>
      </p:sp>
      <p:sp>
        <p:nvSpPr>
          <p:cNvPr id="20" name="Text Placeholder 47">
            <a:extLst>
              <a:ext uri="{FF2B5EF4-FFF2-40B4-BE49-F238E27FC236}">
                <a16:creationId xmlns:a16="http://schemas.microsoft.com/office/drawing/2014/main" id="{BA9021A3-8F6F-49F5-BD6A-EC6011B7582A}"/>
              </a:ext>
            </a:extLst>
          </p:cNvPr>
          <p:cNvSpPr txBox="1">
            <a:spLocks/>
          </p:cNvSpPr>
          <p:nvPr/>
        </p:nvSpPr>
        <p:spPr>
          <a:xfrm>
            <a:off x="407988" y="5961875"/>
            <a:ext cx="1800000" cy="251795"/>
          </a:xfrm>
          <a:prstGeom prst="rect">
            <a:avLst/>
          </a:prstGeom>
        </p:spPr>
        <p:txBody>
          <a:bodyPr lIns="0" tIns="36000" rIns="0" bIns="0" anchor="ctr">
            <a:spAutoFit/>
          </a:bodyPr>
          <a:lstStyle>
            <a:defPPr>
              <a:defRPr lang="en-US"/>
            </a:defPPr>
            <a:lvl1pPr lvl="0" indent="0" algn="ctr">
              <a:lnSpc>
                <a:spcPct val="100000"/>
              </a:lnSpc>
              <a:spcBef>
                <a:spcPts val="1000"/>
              </a:spcBef>
              <a:buClr>
                <a:srgbClr val="FFFFFF"/>
              </a:buClr>
              <a:buFont typeface="Arial" panose="020B0604020202020204" pitchFamily="34" charset="0"/>
              <a:buNone/>
              <a:defRPr sz="1400">
                <a:solidFill>
                  <a:srgbClr val="FFFFFF"/>
                </a:solidFill>
              </a:defRPr>
            </a:lvl1pPr>
            <a:lvl2pPr marL="685800" indent="-228600">
              <a:lnSpc>
                <a:spcPct val="100000"/>
              </a:lnSpc>
              <a:spcBef>
                <a:spcPts val="500"/>
              </a:spcBef>
              <a:buClr>
                <a:schemeClr val="tx1"/>
              </a:buClr>
              <a:buFont typeface="Arial" panose="020B0604020202020204" pitchFamily="34" charset="0"/>
              <a:buChar char="•"/>
              <a:defRPr sz="2400"/>
            </a:lvl2pPr>
            <a:lvl3pPr marL="1143000" indent="-228600">
              <a:lnSpc>
                <a:spcPct val="100000"/>
              </a:lnSpc>
              <a:spcBef>
                <a:spcPts val="500"/>
              </a:spcBef>
              <a:buClr>
                <a:schemeClr val="tx1"/>
              </a:buClr>
              <a:buFont typeface="Arial" panose="020B0604020202020204" pitchFamily="34" charset="0"/>
              <a:buChar char="•"/>
              <a:defRPr sz="2400"/>
            </a:lvl3pPr>
            <a:lvl4pPr marL="1617663" indent="-246063">
              <a:lnSpc>
                <a:spcPct val="100000"/>
              </a:lnSpc>
              <a:spcBef>
                <a:spcPts val="500"/>
              </a:spcBef>
              <a:buClr>
                <a:schemeClr val="tx1"/>
              </a:buClr>
              <a:buFont typeface="Arial" panose="020B0604020202020204" pitchFamily="34" charset="0"/>
              <a:buChar char="•"/>
              <a:defRPr sz="2400"/>
            </a:lvl4pPr>
            <a:lvl5pPr marL="2057400" indent="-228600">
              <a:lnSpc>
                <a:spcPct val="100000"/>
              </a:lnSpc>
              <a:spcBef>
                <a:spcPts val="500"/>
              </a:spcBef>
              <a:buClr>
                <a:schemeClr val="tx1"/>
              </a:buClr>
              <a:buFont typeface="Arial" panose="020B0604020202020204" pitchFamily="34" charset="0"/>
              <a:buChar char="•"/>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COO</a:t>
            </a:r>
          </a:p>
        </p:txBody>
      </p:sp>
      <p:sp>
        <p:nvSpPr>
          <p:cNvPr id="22" name="Text Placeholder 50">
            <a:extLst>
              <a:ext uri="{FF2B5EF4-FFF2-40B4-BE49-F238E27FC236}">
                <a16:creationId xmlns:a16="http://schemas.microsoft.com/office/drawing/2014/main" id="{9F783621-E717-479C-8D22-3EC552BEB37F}"/>
              </a:ext>
            </a:extLst>
          </p:cNvPr>
          <p:cNvSpPr txBox="1">
            <a:spLocks/>
          </p:cNvSpPr>
          <p:nvPr/>
        </p:nvSpPr>
        <p:spPr>
          <a:xfrm>
            <a:off x="4832716" y="5677378"/>
            <a:ext cx="1800000" cy="400110"/>
          </a:xfrm>
          <a:prstGeom prst="rect">
            <a:avLst/>
          </a:prstGeom>
        </p:spPr>
        <p:txBody>
          <a:bodyPr lIns="0" tIns="45720" rIns="0" bIns="45720" anchor="t">
            <a:no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1800" b="1"/>
              <a:t>Aashima Vasudeva</a:t>
            </a:r>
          </a:p>
        </p:txBody>
      </p:sp>
      <p:sp>
        <p:nvSpPr>
          <p:cNvPr id="24" name="Text Placeholder 50">
            <a:extLst>
              <a:ext uri="{FF2B5EF4-FFF2-40B4-BE49-F238E27FC236}">
                <a16:creationId xmlns:a16="http://schemas.microsoft.com/office/drawing/2014/main" id="{D3803ADB-04BB-4483-889C-385138D411FA}"/>
              </a:ext>
            </a:extLst>
          </p:cNvPr>
          <p:cNvSpPr txBox="1">
            <a:spLocks/>
          </p:cNvSpPr>
          <p:nvPr/>
        </p:nvSpPr>
        <p:spPr>
          <a:xfrm>
            <a:off x="4832716" y="5961875"/>
            <a:ext cx="1800000" cy="251795"/>
          </a:xfrm>
          <a:prstGeom prst="rect">
            <a:avLst/>
          </a:prstGeom>
        </p:spPr>
        <p:txBody>
          <a:bodyPr lIns="0" tIns="36000" rIns="0" bIns="0" anchor="ctr">
            <a:spAutoFit/>
          </a:bodyPr>
          <a:lstStyle>
            <a:defPPr>
              <a:defRPr lang="en-US"/>
            </a:defPPr>
            <a:lvl1pPr lvl="0" indent="0" algn="ctr">
              <a:lnSpc>
                <a:spcPct val="100000"/>
              </a:lnSpc>
              <a:spcBef>
                <a:spcPts val="1000"/>
              </a:spcBef>
              <a:buClr>
                <a:srgbClr val="FFFFFF"/>
              </a:buClr>
              <a:buFont typeface="Arial" panose="020B0604020202020204" pitchFamily="34" charset="0"/>
              <a:buNone/>
              <a:defRPr sz="1400">
                <a:solidFill>
                  <a:srgbClr val="FFFFFF"/>
                </a:solidFill>
              </a:defRPr>
            </a:lvl1pPr>
            <a:lvl2pPr marL="685800" indent="-228600">
              <a:lnSpc>
                <a:spcPct val="100000"/>
              </a:lnSpc>
              <a:spcBef>
                <a:spcPts val="500"/>
              </a:spcBef>
              <a:buClr>
                <a:schemeClr val="tx1"/>
              </a:buClr>
              <a:buFont typeface="Arial" panose="020B0604020202020204" pitchFamily="34" charset="0"/>
              <a:buChar char="•"/>
              <a:defRPr sz="2400"/>
            </a:lvl2pPr>
            <a:lvl3pPr marL="1143000" indent="-228600">
              <a:lnSpc>
                <a:spcPct val="100000"/>
              </a:lnSpc>
              <a:spcBef>
                <a:spcPts val="500"/>
              </a:spcBef>
              <a:buClr>
                <a:schemeClr val="tx1"/>
              </a:buClr>
              <a:buFont typeface="Arial" panose="020B0604020202020204" pitchFamily="34" charset="0"/>
              <a:buChar char="•"/>
              <a:defRPr sz="2400"/>
            </a:lvl3pPr>
            <a:lvl4pPr marL="1617663" indent="-246063">
              <a:lnSpc>
                <a:spcPct val="100000"/>
              </a:lnSpc>
              <a:spcBef>
                <a:spcPts val="500"/>
              </a:spcBef>
              <a:buClr>
                <a:schemeClr val="tx1"/>
              </a:buClr>
              <a:buFont typeface="Arial" panose="020B0604020202020204" pitchFamily="34" charset="0"/>
              <a:buChar char="•"/>
              <a:defRPr sz="2400"/>
            </a:lvl4pPr>
            <a:lvl5pPr marL="2057400" indent="-228600">
              <a:lnSpc>
                <a:spcPct val="100000"/>
              </a:lnSpc>
              <a:spcBef>
                <a:spcPts val="500"/>
              </a:spcBef>
              <a:buClr>
                <a:schemeClr val="tx1"/>
              </a:buClr>
              <a:buFont typeface="Arial" panose="020B0604020202020204" pitchFamily="34" charset="0"/>
              <a:buChar char="•"/>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Customer Success</a:t>
            </a:r>
          </a:p>
        </p:txBody>
      </p:sp>
      <p:sp>
        <p:nvSpPr>
          <p:cNvPr id="29" name="Text Placeholder 50">
            <a:extLst>
              <a:ext uri="{FF2B5EF4-FFF2-40B4-BE49-F238E27FC236}">
                <a16:creationId xmlns:a16="http://schemas.microsoft.com/office/drawing/2014/main" id="{A96980EB-3D2B-913A-EE96-8F4107055921}"/>
              </a:ext>
            </a:extLst>
          </p:cNvPr>
          <p:cNvSpPr txBox="1">
            <a:spLocks/>
          </p:cNvSpPr>
          <p:nvPr/>
        </p:nvSpPr>
        <p:spPr>
          <a:xfrm>
            <a:off x="2620352" y="5677378"/>
            <a:ext cx="1800000" cy="400110"/>
          </a:xfrm>
          <a:prstGeom prst="rect">
            <a:avLst/>
          </a:prstGeom>
        </p:spPr>
        <p:txBody>
          <a:bodyPr lIns="0" tIns="45720" rIns="0" bIns="45720" anchor="t">
            <a:no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1800" b="1"/>
              <a:t>Kyveli Mavromati</a:t>
            </a:r>
          </a:p>
        </p:txBody>
      </p:sp>
      <p:sp>
        <p:nvSpPr>
          <p:cNvPr id="21" name="Text Placeholder 50">
            <a:extLst>
              <a:ext uri="{FF2B5EF4-FFF2-40B4-BE49-F238E27FC236}">
                <a16:creationId xmlns:a16="http://schemas.microsoft.com/office/drawing/2014/main" id="{6BC868BB-4A6E-4F88-8DB4-EB049A2B2E60}"/>
              </a:ext>
            </a:extLst>
          </p:cNvPr>
          <p:cNvSpPr txBox="1">
            <a:spLocks/>
          </p:cNvSpPr>
          <p:nvPr/>
        </p:nvSpPr>
        <p:spPr>
          <a:xfrm>
            <a:off x="2620352" y="5961875"/>
            <a:ext cx="1799998" cy="251795"/>
          </a:xfrm>
          <a:prstGeom prst="rect">
            <a:avLst/>
          </a:prstGeom>
        </p:spPr>
        <p:txBody>
          <a:bodyPr lIns="0" tIns="36000" rIns="0" bIns="0" anchor="ctr">
            <a:sp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Clr>
                <a:srgbClr val="FFFFFF"/>
              </a:buClr>
              <a:buNone/>
              <a:defRPr/>
            </a:pPr>
            <a:r>
              <a:rPr lang="en-US" sz="1400">
                <a:solidFill>
                  <a:srgbClr val="FFFFFF"/>
                </a:solidFill>
              </a:rPr>
              <a:t>Customer Success</a:t>
            </a:r>
          </a:p>
        </p:txBody>
      </p:sp>
      <p:sp>
        <p:nvSpPr>
          <p:cNvPr id="16" name="Text Placeholder 47">
            <a:extLst>
              <a:ext uri="{FF2B5EF4-FFF2-40B4-BE49-F238E27FC236}">
                <a16:creationId xmlns:a16="http://schemas.microsoft.com/office/drawing/2014/main" id="{C41FC525-9726-1381-7088-044C09A0C79D}"/>
              </a:ext>
            </a:extLst>
          </p:cNvPr>
          <p:cNvSpPr txBox="1">
            <a:spLocks/>
          </p:cNvSpPr>
          <p:nvPr/>
        </p:nvSpPr>
        <p:spPr>
          <a:xfrm>
            <a:off x="407987" y="3309581"/>
            <a:ext cx="1800000" cy="400110"/>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1800" b="1"/>
              <a:t>Jesper Kühl</a:t>
            </a:r>
          </a:p>
        </p:txBody>
      </p:sp>
      <p:sp>
        <p:nvSpPr>
          <p:cNvPr id="17" name="Text Placeholder 47">
            <a:extLst>
              <a:ext uri="{FF2B5EF4-FFF2-40B4-BE49-F238E27FC236}">
                <a16:creationId xmlns:a16="http://schemas.microsoft.com/office/drawing/2014/main" id="{55CC9B4A-B146-6F35-6FFC-8633407B0A8F}"/>
              </a:ext>
            </a:extLst>
          </p:cNvPr>
          <p:cNvSpPr txBox="1">
            <a:spLocks/>
          </p:cNvSpPr>
          <p:nvPr/>
        </p:nvSpPr>
        <p:spPr>
          <a:xfrm>
            <a:off x="407987" y="3594078"/>
            <a:ext cx="1800000" cy="251795"/>
          </a:xfrm>
          <a:prstGeom prst="rect">
            <a:avLst/>
          </a:prstGeom>
        </p:spPr>
        <p:txBody>
          <a:bodyPr lIns="0" tIns="36000" rIns="0" bIns="0" anchor="ctr">
            <a:spAutoFit/>
          </a:bodyPr>
          <a:lstStyle>
            <a:defPPr>
              <a:defRPr lang="en-US"/>
            </a:defPPr>
            <a:lvl1pPr lvl="0" indent="0" algn="ctr">
              <a:lnSpc>
                <a:spcPct val="100000"/>
              </a:lnSpc>
              <a:spcBef>
                <a:spcPts val="1000"/>
              </a:spcBef>
              <a:buClr>
                <a:srgbClr val="FFFFFF"/>
              </a:buClr>
              <a:buFont typeface="Arial" panose="020B0604020202020204" pitchFamily="34" charset="0"/>
              <a:buNone/>
              <a:defRPr sz="1400">
                <a:solidFill>
                  <a:srgbClr val="FFFFFF"/>
                </a:solidFill>
              </a:defRPr>
            </a:lvl1pPr>
            <a:lvl2pPr marL="685800" indent="-228600">
              <a:lnSpc>
                <a:spcPct val="100000"/>
              </a:lnSpc>
              <a:spcBef>
                <a:spcPts val="500"/>
              </a:spcBef>
              <a:buClr>
                <a:schemeClr val="tx1"/>
              </a:buClr>
              <a:buFont typeface="Arial" panose="020B0604020202020204" pitchFamily="34" charset="0"/>
              <a:buChar char="•"/>
              <a:defRPr sz="2400"/>
            </a:lvl2pPr>
            <a:lvl3pPr marL="1143000" indent="-228600">
              <a:lnSpc>
                <a:spcPct val="100000"/>
              </a:lnSpc>
              <a:spcBef>
                <a:spcPts val="500"/>
              </a:spcBef>
              <a:buClr>
                <a:schemeClr val="tx1"/>
              </a:buClr>
              <a:buFont typeface="Arial" panose="020B0604020202020204" pitchFamily="34" charset="0"/>
              <a:buChar char="•"/>
              <a:defRPr sz="2400"/>
            </a:lvl3pPr>
            <a:lvl4pPr marL="1617663" indent="-246063">
              <a:lnSpc>
                <a:spcPct val="100000"/>
              </a:lnSpc>
              <a:spcBef>
                <a:spcPts val="500"/>
              </a:spcBef>
              <a:buClr>
                <a:schemeClr val="tx1"/>
              </a:buClr>
              <a:buFont typeface="Arial" panose="020B0604020202020204" pitchFamily="34" charset="0"/>
              <a:buChar char="•"/>
              <a:defRPr sz="2400"/>
            </a:lvl4pPr>
            <a:lvl5pPr marL="2057400" indent="-228600">
              <a:lnSpc>
                <a:spcPct val="100000"/>
              </a:lnSpc>
              <a:spcBef>
                <a:spcPts val="500"/>
              </a:spcBef>
              <a:buClr>
                <a:schemeClr val="tx1"/>
              </a:buClr>
              <a:buFont typeface="Arial" panose="020B0604020202020204" pitchFamily="34" charset="0"/>
              <a:buChar char="•"/>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defRPr/>
            </a:pPr>
            <a:r>
              <a:rPr lang="en-US"/>
              <a:t>Business Development</a:t>
            </a:r>
          </a:p>
        </p:txBody>
      </p:sp>
      <p:sp>
        <p:nvSpPr>
          <p:cNvPr id="26" name="Text Placeholder 50">
            <a:extLst>
              <a:ext uri="{FF2B5EF4-FFF2-40B4-BE49-F238E27FC236}">
                <a16:creationId xmlns:a16="http://schemas.microsoft.com/office/drawing/2014/main" id="{654C9874-B379-1547-1721-0F5B8132FE5D}"/>
              </a:ext>
            </a:extLst>
          </p:cNvPr>
          <p:cNvSpPr txBox="1">
            <a:spLocks/>
          </p:cNvSpPr>
          <p:nvPr/>
        </p:nvSpPr>
        <p:spPr>
          <a:xfrm>
            <a:off x="4832715" y="3309581"/>
            <a:ext cx="1800000" cy="400110"/>
          </a:xfrm>
          <a:prstGeom prst="rect">
            <a:avLst/>
          </a:prstGeom>
        </p:spPr>
        <p:txBody>
          <a:bodyPr lIns="0" tIns="45720" rIns="0" bIns="45720" anchor="t">
            <a:no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1800" b="1"/>
              <a:t>Vani van Nielen</a:t>
            </a:r>
          </a:p>
        </p:txBody>
      </p:sp>
      <p:sp>
        <p:nvSpPr>
          <p:cNvPr id="27" name="Text Placeholder 50">
            <a:extLst>
              <a:ext uri="{FF2B5EF4-FFF2-40B4-BE49-F238E27FC236}">
                <a16:creationId xmlns:a16="http://schemas.microsoft.com/office/drawing/2014/main" id="{4AA01A37-E911-0013-A6DF-D1DBA977C7F5}"/>
              </a:ext>
            </a:extLst>
          </p:cNvPr>
          <p:cNvSpPr txBox="1">
            <a:spLocks/>
          </p:cNvSpPr>
          <p:nvPr/>
        </p:nvSpPr>
        <p:spPr>
          <a:xfrm>
            <a:off x="4832715" y="3594078"/>
            <a:ext cx="1800000" cy="251795"/>
          </a:xfrm>
          <a:prstGeom prst="rect">
            <a:avLst/>
          </a:prstGeom>
        </p:spPr>
        <p:txBody>
          <a:bodyPr lIns="0" tIns="36000" rIns="0" bIns="0" anchor="ctr">
            <a:spAutoFit/>
          </a:bodyPr>
          <a:lstStyle>
            <a:defPPr>
              <a:defRPr lang="en-US"/>
            </a:defPPr>
            <a:lvl1pPr lvl="0" indent="0" algn="ctr">
              <a:lnSpc>
                <a:spcPct val="100000"/>
              </a:lnSpc>
              <a:spcBef>
                <a:spcPts val="1000"/>
              </a:spcBef>
              <a:buClr>
                <a:srgbClr val="FFFFFF"/>
              </a:buClr>
              <a:buFont typeface="Arial" panose="020B0604020202020204" pitchFamily="34" charset="0"/>
              <a:buNone/>
              <a:defRPr sz="1400">
                <a:solidFill>
                  <a:srgbClr val="FFFFFF"/>
                </a:solidFill>
              </a:defRPr>
            </a:lvl1pPr>
            <a:lvl2pPr marL="685800" indent="-228600">
              <a:lnSpc>
                <a:spcPct val="100000"/>
              </a:lnSpc>
              <a:spcBef>
                <a:spcPts val="500"/>
              </a:spcBef>
              <a:buClr>
                <a:schemeClr val="tx1"/>
              </a:buClr>
              <a:buFont typeface="Arial" panose="020B0604020202020204" pitchFamily="34" charset="0"/>
              <a:buChar char="•"/>
              <a:defRPr sz="2400"/>
            </a:lvl2pPr>
            <a:lvl3pPr marL="1143000" indent="-228600">
              <a:lnSpc>
                <a:spcPct val="100000"/>
              </a:lnSpc>
              <a:spcBef>
                <a:spcPts val="500"/>
              </a:spcBef>
              <a:buClr>
                <a:schemeClr val="tx1"/>
              </a:buClr>
              <a:buFont typeface="Arial" panose="020B0604020202020204" pitchFamily="34" charset="0"/>
              <a:buChar char="•"/>
              <a:defRPr sz="2400"/>
            </a:lvl3pPr>
            <a:lvl4pPr marL="1617663" indent="-246063">
              <a:lnSpc>
                <a:spcPct val="100000"/>
              </a:lnSpc>
              <a:spcBef>
                <a:spcPts val="500"/>
              </a:spcBef>
              <a:buClr>
                <a:schemeClr val="tx1"/>
              </a:buClr>
              <a:buFont typeface="Arial" panose="020B0604020202020204" pitchFamily="34" charset="0"/>
              <a:buChar char="•"/>
              <a:defRPr sz="2400"/>
            </a:lvl4pPr>
            <a:lvl5pPr marL="2057400" indent="-228600">
              <a:lnSpc>
                <a:spcPct val="100000"/>
              </a:lnSpc>
              <a:spcBef>
                <a:spcPts val="500"/>
              </a:spcBef>
              <a:buClr>
                <a:schemeClr val="tx1"/>
              </a:buClr>
              <a:buFont typeface="Arial" panose="020B0604020202020204" pitchFamily="34" charset="0"/>
              <a:buChar char="•"/>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Business Development</a:t>
            </a:r>
          </a:p>
        </p:txBody>
      </p:sp>
      <p:sp>
        <p:nvSpPr>
          <p:cNvPr id="34" name="Text Placeholder 50">
            <a:extLst>
              <a:ext uri="{FF2B5EF4-FFF2-40B4-BE49-F238E27FC236}">
                <a16:creationId xmlns:a16="http://schemas.microsoft.com/office/drawing/2014/main" id="{551DBA8D-1E5C-F13D-08BB-03CEF6A521DE}"/>
              </a:ext>
            </a:extLst>
          </p:cNvPr>
          <p:cNvSpPr txBox="1">
            <a:spLocks/>
          </p:cNvSpPr>
          <p:nvPr/>
        </p:nvSpPr>
        <p:spPr>
          <a:xfrm>
            <a:off x="2620351" y="3309581"/>
            <a:ext cx="1800000" cy="400110"/>
          </a:xfrm>
          <a:prstGeom prst="rect">
            <a:avLst/>
          </a:prstGeom>
        </p:spPr>
        <p:txBody>
          <a:bodyPr lIns="0" tIns="45720" rIns="0" bIns="45720" anchor="t">
            <a:no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1800" b="1"/>
              <a:t>Roel Cruz</a:t>
            </a:r>
          </a:p>
        </p:txBody>
      </p:sp>
      <p:sp>
        <p:nvSpPr>
          <p:cNvPr id="35" name="Text Placeholder 50">
            <a:extLst>
              <a:ext uri="{FF2B5EF4-FFF2-40B4-BE49-F238E27FC236}">
                <a16:creationId xmlns:a16="http://schemas.microsoft.com/office/drawing/2014/main" id="{D15F122E-3123-EC5E-4513-D063911486E6}"/>
              </a:ext>
            </a:extLst>
          </p:cNvPr>
          <p:cNvSpPr txBox="1">
            <a:spLocks/>
          </p:cNvSpPr>
          <p:nvPr/>
        </p:nvSpPr>
        <p:spPr>
          <a:xfrm>
            <a:off x="2620351" y="3594078"/>
            <a:ext cx="1799998" cy="251795"/>
          </a:xfrm>
          <a:prstGeom prst="rect">
            <a:avLst/>
          </a:prstGeom>
        </p:spPr>
        <p:txBody>
          <a:bodyPr lIns="0" tIns="36000" rIns="0" bIns="0" anchor="ctr">
            <a:sp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Clr>
                <a:srgbClr val="FFFFFF"/>
              </a:buClr>
              <a:buNone/>
              <a:defRPr/>
            </a:pPr>
            <a:r>
              <a:rPr lang="en-US" sz="1400">
                <a:solidFill>
                  <a:srgbClr val="FFFFFF"/>
                </a:solidFill>
              </a:rPr>
              <a:t>Business Development</a:t>
            </a:r>
          </a:p>
        </p:txBody>
      </p:sp>
      <p:grpSp>
        <p:nvGrpSpPr>
          <p:cNvPr id="18" name="Group 17">
            <a:extLst>
              <a:ext uri="{FF2B5EF4-FFF2-40B4-BE49-F238E27FC236}">
                <a16:creationId xmlns:a16="http://schemas.microsoft.com/office/drawing/2014/main" id="{D91BE3BB-7DAF-49CB-A82B-50595BDA12BD}"/>
              </a:ext>
            </a:extLst>
          </p:cNvPr>
          <p:cNvGrpSpPr/>
          <p:nvPr/>
        </p:nvGrpSpPr>
        <p:grpSpPr>
          <a:xfrm>
            <a:off x="4832714" y="4084121"/>
            <a:ext cx="1800000" cy="1501200"/>
            <a:chOff x="4832714" y="4191633"/>
            <a:chExt cx="1800000" cy="1501200"/>
          </a:xfrm>
        </p:grpSpPr>
        <p:sp>
          <p:nvSpPr>
            <p:cNvPr id="40" name="Rectangle: Rounded Corners 39">
              <a:extLst>
                <a:ext uri="{FF2B5EF4-FFF2-40B4-BE49-F238E27FC236}">
                  <a16:creationId xmlns:a16="http://schemas.microsoft.com/office/drawing/2014/main" id="{799E95D5-8B9D-B662-0F91-93177940928F}"/>
                </a:ext>
              </a:extLst>
            </p:cNvPr>
            <p:cNvSpPr/>
            <p:nvPr/>
          </p:nvSpPr>
          <p:spPr>
            <a:xfrm>
              <a:off x="4832714" y="4191633"/>
              <a:ext cx="1800000" cy="1501200"/>
            </a:xfrm>
            <a:prstGeom prst="roundRect">
              <a:avLst>
                <a:gd name="adj" fmla="val 1893"/>
              </a:avLst>
            </a:prstGeom>
            <a:solidFill>
              <a:srgbClr val="DFD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1" name="Picture 40">
              <a:extLst>
                <a:ext uri="{FF2B5EF4-FFF2-40B4-BE49-F238E27FC236}">
                  <a16:creationId xmlns:a16="http://schemas.microsoft.com/office/drawing/2014/main" id="{8DBBFAC5-FACC-F435-125F-89757A7DA4B1}"/>
                </a:ext>
              </a:extLst>
            </p:cNvPr>
            <p:cNvPicPr>
              <a:picLocks noChangeAspect="1"/>
            </p:cNvPicPr>
            <p:nvPr/>
          </p:nvPicPr>
          <p:blipFill rotWithShape="1">
            <a:blip r:embed="rId5"/>
            <a:srcRect l="12255" t="36320" r="49462" b="31734"/>
            <a:stretch/>
          </p:blipFill>
          <p:spPr>
            <a:xfrm>
              <a:off x="4913979" y="4225112"/>
              <a:ext cx="1718734" cy="1467721"/>
            </a:xfrm>
            <a:prstGeom prst="rect">
              <a:avLst/>
            </a:prstGeom>
          </p:spPr>
        </p:pic>
      </p:grpSp>
      <p:pic>
        <p:nvPicPr>
          <p:cNvPr id="42" name="Picture 41">
            <a:extLst>
              <a:ext uri="{FF2B5EF4-FFF2-40B4-BE49-F238E27FC236}">
                <a16:creationId xmlns:a16="http://schemas.microsoft.com/office/drawing/2014/main" id="{EDA3A24A-56FF-F275-89FD-8779A7600A36}"/>
              </a:ext>
            </a:extLst>
          </p:cNvPr>
          <p:cNvPicPr>
            <a:picLocks noChangeAspect="1"/>
          </p:cNvPicPr>
          <p:nvPr/>
        </p:nvPicPr>
        <p:blipFill rotWithShape="1">
          <a:blip r:embed="rId6">
            <a:extLst>
              <a:ext uri="{28A0092B-C50C-407E-A947-70E740481C1C}">
                <a14:useLocalDpi xmlns:a14="http://schemas.microsoft.com/office/drawing/2010/main" val="0"/>
              </a:ext>
            </a:extLst>
          </a:blip>
          <a:srcRect l="3585" t="7585" r="9131" b="43846"/>
          <a:stretch/>
        </p:blipFill>
        <p:spPr>
          <a:xfrm>
            <a:off x="2620349" y="1717423"/>
            <a:ext cx="1800000" cy="1501461"/>
          </a:xfrm>
          <a:prstGeom prst="roundRect">
            <a:avLst>
              <a:gd name="adj" fmla="val 2474"/>
            </a:avLst>
          </a:prstGeom>
        </p:spPr>
      </p:pic>
      <p:pic>
        <p:nvPicPr>
          <p:cNvPr id="43" name="Picture 42">
            <a:extLst>
              <a:ext uri="{FF2B5EF4-FFF2-40B4-BE49-F238E27FC236}">
                <a16:creationId xmlns:a16="http://schemas.microsoft.com/office/drawing/2014/main" id="{40067869-BF2C-F3F1-A545-4FC5AF58F4D0}"/>
              </a:ext>
            </a:extLst>
          </p:cNvPr>
          <p:cNvPicPr>
            <a:picLocks noChangeAspect="1"/>
          </p:cNvPicPr>
          <p:nvPr/>
        </p:nvPicPr>
        <p:blipFill rotWithShape="1">
          <a:blip r:embed="rId7">
            <a:extLst>
              <a:ext uri="{28A0092B-C50C-407E-A947-70E740481C1C}">
                <a14:useLocalDpi xmlns:a14="http://schemas.microsoft.com/office/drawing/2010/main" val="0"/>
              </a:ext>
            </a:extLst>
          </a:blip>
          <a:srcRect l="11151" t="4338" r="9505" b="51566"/>
          <a:stretch/>
        </p:blipFill>
        <p:spPr>
          <a:xfrm>
            <a:off x="407986" y="1717423"/>
            <a:ext cx="1800000" cy="1501461"/>
          </a:xfrm>
          <a:prstGeom prst="roundRect">
            <a:avLst>
              <a:gd name="adj" fmla="val 1870"/>
            </a:avLst>
          </a:prstGeom>
        </p:spPr>
      </p:pic>
      <p:grpSp>
        <p:nvGrpSpPr>
          <p:cNvPr id="25" name="Group 24">
            <a:extLst>
              <a:ext uri="{FF2B5EF4-FFF2-40B4-BE49-F238E27FC236}">
                <a16:creationId xmlns:a16="http://schemas.microsoft.com/office/drawing/2014/main" id="{7CE60E4E-10CF-45FA-B354-41FED4B33C0E}"/>
              </a:ext>
            </a:extLst>
          </p:cNvPr>
          <p:cNvGrpSpPr/>
          <p:nvPr/>
        </p:nvGrpSpPr>
        <p:grpSpPr>
          <a:xfrm>
            <a:off x="4832717" y="1717423"/>
            <a:ext cx="1800000" cy="1501461"/>
            <a:chOff x="4832717" y="1717423"/>
            <a:chExt cx="1800000" cy="1501461"/>
          </a:xfrm>
        </p:grpSpPr>
        <p:sp>
          <p:nvSpPr>
            <p:cNvPr id="45" name="Rectangle: Rounded Corners 44">
              <a:extLst>
                <a:ext uri="{FF2B5EF4-FFF2-40B4-BE49-F238E27FC236}">
                  <a16:creationId xmlns:a16="http://schemas.microsoft.com/office/drawing/2014/main" id="{9D94F4C1-9354-AA5A-75D6-2D86AED6733E}"/>
                </a:ext>
              </a:extLst>
            </p:cNvPr>
            <p:cNvSpPr/>
            <p:nvPr/>
          </p:nvSpPr>
          <p:spPr>
            <a:xfrm>
              <a:off x="4832717" y="1717423"/>
              <a:ext cx="1800000" cy="1501461"/>
            </a:xfrm>
            <a:prstGeom prst="roundRect">
              <a:avLst>
                <a:gd name="adj" fmla="val 1893"/>
              </a:avLst>
            </a:prstGeom>
            <a:solidFill>
              <a:srgbClr val="DFD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6" name="Picture 45">
              <a:extLst>
                <a:ext uri="{FF2B5EF4-FFF2-40B4-BE49-F238E27FC236}">
                  <a16:creationId xmlns:a16="http://schemas.microsoft.com/office/drawing/2014/main" id="{7E91FA33-40DD-3BD2-15D9-8EF90D21D533}"/>
                </a:ext>
              </a:extLst>
            </p:cNvPr>
            <p:cNvPicPr>
              <a:picLocks noChangeAspect="1"/>
            </p:cNvPicPr>
            <p:nvPr/>
          </p:nvPicPr>
          <p:blipFill rotWithShape="1">
            <a:blip r:embed="rId8"/>
            <a:srcRect l="11478" t="15657" r="8220" b="35259"/>
            <a:stretch/>
          </p:blipFill>
          <p:spPr>
            <a:xfrm>
              <a:off x="4913979" y="1717423"/>
              <a:ext cx="1637470" cy="1501461"/>
            </a:xfrm>
            <a:prstGeom prst="rect">
              <a:avLst/>
            </a:prstGeom>
          </p:spPr>
        </p:pic>
      </p:grpSp>
      <p:grpSp>
        <p:nvGrpSpPr>
          <p:cNvPr id="36" name="Group 35">
            <a:extLst>
              <a:ext uri="{FF2B5EF4-FFF2-40B4-BE49-F238E27FC236}">
                <a16:creationId xmlns:a16="http://schemas.microsoft.com/office/drawing/2014/main" id="{E400CE50-BFBE-48B6-B0BF-721407048E3C}"/>
              </a:ext>
            </a:extLst>
          </p:cNvPr>
          <p:cNvGrpSpPr/>
          <p:nvPr/>
        </p:nvGrpSpPr>
        <p:grpSpPr>
          <a:xfrm>
            <a:off x="407985" y="4105680"/>
            <a:ext cx="1800002" cy="1504286"/>
            <a:chOff x="407985" y="4188808"/>
            <a:chExt cx="1800002" cy="1504286"/>
          </a:xfrm>
        </p:grpSpPr>
        <p:sp>
          <p:nvSpPr>
            <p:cNvPr id="51" name="Rectangle: Rounded Corners 50">
              <a:extLst>
                <a:ext uri="{FF2B5EF4-FFF2-40B4-BE49-F238E27FC236}">
                  <a16:creationId xmlns:a16="http://schemas.microsoft.com/office/drawing/2014/main" id="{A1A1282E-7348-2A1C-9DC9-19A3FD452285}"/>
                </a:ext>
              </a:extLst>
            </p:cNvPr>
            <p:cNvSpPr/>
            <p:nvPr/>
          </p:nvSpPr>
          <p:spPr>
            <a:xfrm>
              <a:off x="407986" y="4188808"/>
              <a:ext cx="1800001" cy="1504286"/>
            </a:xfrm>
            <a:prstGeom prst="roundRect">
              <a:avLst>
                <a:gd name="adj" fmla="val 1893"/>
              </a:avLst>
            </a:prstGeom>
            <a:solidFill>
              <a:srgbClr val="DFD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8" name="Picture 47">
              <a:extLst>
                <a:ext uri="{FF2B5EF4-FFF2-40B4-BE49-F238E27FC236}">
                  <a16:creationId xmlns:a16="http://schemas.microsoft.com/office/drawing/2014/main" id="{CF7D8F86-62A6-5846-6EEB-356279234700}"/>
                </a:ext>
              </a:extLst>
            </p:cNvPr>
            <p:cNvPicPr>
              <a:picLocks noChangeAspect="1"/>
            </p:cNvPicPr>
            <p:nvPr/>
          </p:nvPicPr>
          <p:blipFill rotWithShape="1">
            <a:blip r:embed="rId9"/>
            <a:srcRect l="16083" t="11333" r="23840" b="55258"/>
            <a:stretch/>
          </p:blipFill>
          <p:spPr>
            <a:xfrm>
              <a:off x="407985" y="4191633"/>
              <a:ext cx="1799998" cy="1501461"/>
            </a:xfrm>
            <a:prstGeom prst="rect">
              <a:avLst/>
            </a:prstGeom>
          </p:spPr>
        </p:pic>
      </p:grpSp>
      <p:pic>
        <p:nvPicPr>
          <p:cNvPr id="12" name="Graphic 11">
            <a:extLst>
              <a:ext uri="{FF2B5EF4-FFF2-40B4-BE49-F238E27FC236}">
                <a16:creationId xmlns:a16="http://schemas.microsoft.com/office/drawing/2014/main" id="{22D7BA56-8BBD-4BAD-AC11-A359EA70E5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04013" y="2743517"/>
            <a:ext cx="1980000" cy="1980000"/>
          </a:xfrm>
          <a:prstGeom prst="rect">
            <a:avLst/>
          </a:prstGeom>
        </p:spPr>
      </p:pic>
      <p:grpSp>
        <p:nvGrpSpPr>
          <p:cNvPr id="32" name="Group 31">
            <a:extLst>
              <a:ext uri="{FF2B5EF4-FFF2-40B4-BE49-F238E27FC236}">
                <a16:creationId xmlns:a16="http://schemas.microsoft.com/office/drawing/2014/main" id="{36F334CA-CCDE-45C0-8F4B-38B2283B2D25}"/>
              </a:ext>
            </a:extLst>
          </p:cNvPr>
          <p:cNvGrpSpPr/>
          <p:nvPr/>
        </p:nvGrpSpPr>
        <p:grpSpPr>
          <a:xfrm>
            <a:off x="2620346" y="4084121"/>
            <a:ext cx="1800001" cy="1501200"/>
            <a:chOff x="2620346" y="4191633"/>
            <a:chExt cx="1800001" cy="1501200"/>
          </a:xfrm>
        </p:grpSpPr>
        <p:sp>
          <p:nvSpPr>
            <p:cNvPr id="52" name="Rectangle: Rounded Corners 51">
              <a:extLst>
                <a:ext uri="{FF2B5EF4-FFF2-40B4-BE49-F238E27FC236}">
                  <a16:creationId xmlns:a16="http://schemas.microsoft.com/office/drawing/2014/main" id="{67276E8C-4F79-756A-E691-7417116F8D92}"/>
                </a:ext>
              </a:extLst>
            </p:cNvPr>
            <p:cNvSpPr/>
            <p:nvPr/>
          </p:nvSpPr>
          <p:spPr>
            <a:xfrm>
              <a:off x="2620346" y="4191633"/>
              <a:ext cx="1800001" cy="1501200"/>
            </a:xfrm>
            <a:prstGeom prst="roundRect">
              <a:avLst>
                <a:gd name="adj" fmla="val 1893"/>
              </a:avLst>
            </a:prstGeom>
            <a:solidFill>
              <a:srgbClr val="DFD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1" name="Picture 30">
              <a:extLst>
                <a:ext uri="{FF2B5EF4-FFF2-40B4-BE49-F238E27FC236}">
                  <a16:creationId xmlns:a16="http://schemas.microsoft.com/office/drawing/2014/main" id="{EC01385E-AB96-4E09-9153-3A525D62BF69}"/>
                </a:ext>
              </a:extLst>
            </p:cNvPr>
            <p:cNvPicPr>
              <a:picLocks noChangeAspect="1"/>
            </p:cNvPicPr>
            <p:nvPr/>
          </p:nvPicPr>
          <p:blipFill rotWithShape="1">
            <a:blip r:embed="rId11">
              <a:extLst>
                <a:ext uri="{28A0092B-C50C-407E-A947-70E740481C1C}">
                  <a14:useLocalDpi xmlns:a14="http://schemas.microsoft.com/office/drawing/2010/main" val="0"/>
                </a:ext>
              </a:extLst>
            </a:blip>
            <a:srcRect l="44883" t="19926" r="846" b="33727"/>
            <a:stretch/>
          </p:blipFill>
          <p:spPr>
            <a:xfrm>
              <a:off x="2674861" y="4225112"/>
              <a:ext cx="1718734" cy="1467721"/>
            </a:xfrm>
            <a:prstGeom prst="rect">
              <a:avLst/>
            </a:prstGeom>
          </p:spPr>
        </p:pic>
      </p:grpSp>
    </p:spTree>
    <p:extLst>
      <p:ext uri="{BB962C8B-B14F-4D97-AF65-F5344CB8AC3E}">
        <p14:creationId xmlns:p14="http://schemas.microsoft.com/office/powerpoint/2010/main" val="2285085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8A711-D89F-1E15-3EC1-2EB72BB6558B}"/>
            </a:ext>
          </a:extLst>
        </p:cNvPr>
        <p:cNvGrpSpPr/>
        <p:nvPr/>
      </p:nvGrpSpPr>
      <p:grpSpPr>
        <a:xfrm>
          <a:off x="0" y="0"/>
          <a:ext cx="0" cy="0"/>
          <a:chOff x="0" y="0"/>
          <a:chExt cx="0" cy="0"/>
        </a:xfrm>
      </p:grpSpPr>
      <p:sp>
        <p:nvSpPr>
          <p:cNvPr id="90" name="Rectangle: Rounded Corners 89">
            <a:extLst>
              <a:ext uri="{FF2B5EF4-FFF2-40B4-BE49-F238E27FC236}">
                <a16:creationId xmlns:a16="http://schemas.microsoft.com/office/drawing/2014/main" id="{C6B88CE8-59E9-4E97-88EB-150CF5404646}"/>
              </a:ext>
            </a:extLst>
          </p:cNvPr>
          <p:cNvSpPr/>
          <p:nvPr/>
        </p:nvSpPr>
        <p:spPr>
          <a:xfrm>
            <a:off x="6096000" y="1700213"/>
            <a:ext cx="5688013" cy="4283139"/>
          </a:xfrm>
          <a:prstGeom prst="roundRect">
            <a:avLst>
              <a:gd name="adj" fmla="val 71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aphicFrame>
        <p:nvGraphicFramePr>
          <p:cNvPr id="6" name="think-cell data - do not delete" hidden="1">
            <a:extLst>
              <a:ext uri="{FF2B5EF4-FFF2-40B4-BE49-F238E27FC236}">
                <a16:creationId xmlns:a16="http://schemas.microsoft.com/office/drawing/2014/main" id="{6ACCE212-8ABB-45AE-7F1D-46A13C0D8E2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6" name="think-cell data - do not delete" hidden="1">
                        <a:extLst>
                          <a:ext uri="{FF2B5EF4-FFF2-40B4-BE49-F238E27FC236}">
                            <a16:creationId xmlns:a16="http://schemas.microsoft.com/office/drawing/2014/main" id="{6ACCE212-8ABB-45AE-7F1D-46A13C0D8E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6" name="TextBox 75">
            <a:extLst>
              <a:ext uri="{FF2B5EF4-FFF2-40B4-BE49-F238E27FC236}">
                <a16:creationId xmlns:a16="http://schemas.microsoft.com/office/drawing/2014/main" id="{7DFAA1A2-3453-C172-C91B-F8DEC5B85671}"/>
              </a:ext>
            </a:extLst>
          </p:cNvPr>
          <p:cNvSpPr txBox="1"/>
          <p:nvPr/>
        </p:nvSpPr>
        <p:spPr>
          <a:xfrm>
            <a:off x="6329722" y="2045454"/>
            <a:ext cx="516731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C1F2A"/>
                </a:solidFill>
                <a:effectLst/>
                <a:uLnTx/>
                <a:uFillTx/>
                <a:latin typeface="Calibri "/>
                <a:ea typeface="+mn-ea"/>
                <a:cs typeface="+mn-cs"/>
              </a:rPr>
              <a:t>Evolution of AI-Powered DDoS Tools </a:t>
            </a:r>
          </a:p>
        </p:txBody>
      </p:sp>
      <p:sp>
        <p:nvSpPr>
          <p:cNvPr id="2" name="Title 1">
            <a:extLst>
              <a:ext uri="{FF2B5EF4-FFF2-40B4-BE49-F238E27FC236}">
                <a16:creationId xmlns:a16="http://schemas.microsoft.com/office/drawing/2014/main" id="{0405E3CF-309C-B54B-D8AE-0D81F8780424}"/>
              </a:ext>
            </a:extLst>
          </p:cNvPr>
          <p:cNvSpPr>
            <a:spLocks noGrp="1"/>
          </p:cNvSpPr>
          <p:nvPr>
            <p:ph type="title"/>
          </p:nvPr>
        </p:nvSpPr>
        <p:spPr/>
        <p:txBody>
          <a:bodyPr vert="horz" rIns="91440"/>
          <a:lstStyle/>
          <a:p>
            <a:r>
              <a:rPr lang="en-US"/>
              <a:t>AI is changing the attack landscape – for the worse</a:t>
            </a:r>
          </a:p>
        </p:txBody>
      </p:sp>
      <p:sp>
        <p:nvSpPr>
          <p:cNvPr id="48" name="Text Placeholder 8">
            <a:extLst>
              <a:ext uri="{FF2B5EF4-FFF2-40B4-BE49-F238E27FC236}">
                <a16:creationId xmlns:a16="http://schemas.microsoft.com/office/drawing/2014/main" id="{177547D8-A95B-461E-A50F-01F31E5D6207}"/>
              </a:ext>
            </a:extLst>
          </p:cNvPr>
          <p:cNvSpPr txBox="1">
            <a:spLocks/>
          </p:cNvSpPr>
          <p:nvPr/>
        </p:nvSpPr>
        <p:spPr>
          <a:xfrm>
            <a:off x="290473" y="1620586"/>
            <a:ext cx="5308283" cy="805349"/>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SzPct val="100000"/>
              <a:buFontTx/>
              <a:buNone/>
              <a:defRPr sz="16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1"/>
                </a:solidFill>
                <a:latin typeface="+mn-lt"/>
                <a:ea typeface="+mn-ea"/>
                <a:cs typeface="+mn-cs"/>
              </a:defRPr>
            </a:lvl3pPr>
            <a:lvl4pPr marL="536575" indent="-180975"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1"/>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CA" sz="2000" b="1" i="0" u="none" strike="noStrike" kern="1200" cap="none" spc="0" normalizeH="0" baseline="0" noProof="0">
                <a:ln>
                  <a:noFill/>
                </a:ln>
                <a:solidFill>
                  <a:srgbClr val="FFFFFF"/>
                </a:solidFill>
                <a:effectLst/>
                <a:uLnTx/>
                <a:uFillTx/>
                <a:latin typeface="Calibri "/>
                <a:ea typeface="+mn-ea"/>
                <a:cs typeface="+mn-cs"/>
              </a:rPr>
              <a:t>Growth of AI-driven cyber-attacks </a:t>
            </a:r>
            <a:endParaRPr kumimoji="0" lang="en-US" sz="2000" b="1" i="0" u="none" strike="noStrike" kern="1200" cap="none" spc="0" normalizeH="0" baseline="0" noProof="0">
              <a:ln>
                <a:noFill/>
              </a:ln>
              <a:solidFill>
                <a:srgbClr val="FFFFFF"/>
              </a:solidFill>
              <a:effectLst/>
              <a:uLnTx/>
              <a:uFillTx/>
              <a:latin typeface="Calibri "/>
              <a:ea typeface="+mn-ea"/>
              <a:cs typeface="+mn-cs"/>
            </a:endParaRPr>
          </a:p>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CA" sz="1600" b="0" i="1" u="none" strike="noStrike" kern="1200" cap="none" spc="0" normalizeH="0" baseline="0" noProof="0">
                <a:ln>
                  <a:noFill/>
                </a:ln>
                <a:solidFill>
                  <a:srgbClr val="FFFFFF"/>
                </a:solidFill>
                <a:effectLst/>
                <a:uLnTx/>
                <a:uFillTx/>
                <a:latin typeface="Calibri "/>
                <a:ea typeface="+mn-ea"/>
                <a:cs typeface="+mn-cs"/>
              </a:rPr>
              <a:t>(2022-2025)</a:t>
            </a:r>
          </a:p>
        </p:txBody>
      </p:sp>
      <p:pic>
        <p:nvPicPr>
          <p:cNvPr id="1026" name="Picture 2" descr="StormWall | DDoS Protection | LOGON Software Asia">
            <a:extLst>
              <a:ext uri="{FF2B5EF4-FFF2-40B4-BE49-F238E27FC236}">
                <a16:creationId xmlns:a16="http://schemas.microsoft.com/office/drawing/2014/main" id="{0A992021-88DD-AEA5-059F-19D9C114F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449" y="2106504"/>
            <a:ext cx="1227601" cy="19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1A4F9AE-FF10-4FD7-8D5C-84FEF8058386}"/>
              </a:ext>
            </a:extLst>
          </p:cNvPr>
          <p:cNvGrpSpPr/>
          <p:nvPr/>
        </p:nvGrpSpPr>
        <p:grpSpPr>
          <a:xfrm>
            <a:off x="6329722" y="2603545"/>
            <a:ext cx="5167317" cy="3021517"/>
            <a:chOff x="6576223" y="2466144"/>
            <a:chExt cx="5167317" cy="3021517"/>
          </a:xfrm>
        </p:grpSpPr>
        <p:sp>
          <p:nvSpPr>
            <p:cNvPr id="3" name="Rectangle 2">
              <a:extLst>
                <a:ext uri="{FF2B5EF4-FFF2-40B4-BE49-F238E27FC236}">
                  <a16:creationId xmlns:a16="http://schemas.microsoft.com/office/drawing/2014/main" id="{35CE78E1-CC5B-45AB-2B1B-A7D82F1E51D4}"/>
                </a:ext>
              </a:extLst>
            </p:cNvPr>
            <p:cNvSpPr/>
            <p:nvPr/>
          </p:nvSpPr>
          <p:spPr>
            <a:xfrm>
              <a:off x="6622015" y="2531470"/>
              <a:ext cx="2880000"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5" name="Rectangle 4">
              <a:extLst>
                <a:ext uri="{FF2B5EF4-FFF2-40B4-BE49-F238E27FC236}">
                  <a16:creationId xmlns:a16="http://schemas.microsoft.com/office/drawing/2014/main" id="{FF401DF9-55D1-E9D1-C771-C6C4A5A29F22}"/>
                </a:ext>
              </a:extLst>
            </p:cNvPr>
            <p:cNvSpPr/>
            <p:nvPr/>
          </p:nvSpPr>
          <p:spPr>
            <a:xfrm>
              <a:off x="6908397" y="4077178"/>
              <a:ext cx="4680000"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 name="Rectangle 6">
              <a:extLst>
                <a:ext uri="{FF2B5EF4-FFF2-40B4-BE49-F238E27FC236}">
                  <a16:creationId xmlns:a16="http://schemas.microsoft.com/office/drawing/2014/main" id="{9E5C920E-73BA-22A5-40DC-4C5B04342109}"/>
                </a:ext>
              </a:extLst>
            </p:cNvPr>
            <p:cNvSpPr/>
            <p:nvPr/>
          </p:nvSpPr>
          <p:spPr>
            <a:xfrm>
              <a:off x="6641531" y="4340714"/>
              <a:ext cx="4946865" cy="27739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 name="Rectangle 29">
              <a:extLst>
                <a:ext uri="{FF2B5EF4-FFF2-40B4-BE49-F238E27FC236}">
                  <a16:creationId xmlns:a16="http://schemas.microsoft.com/office/drawing/2014/main" id="{4BF5EF9E-4BD5-1CDF-928B-F2197754DBC2}"/>
                </a:ext>
              </a:extLst>
            </p:cNvPr>
            <p:cNvSpPr/>
            <p:nvPr/>
          </p:nvSpPr>
          <p:spPr>
            <a:xfrm>
              <a:off x="6641531" y="4637140"/>
              <a:ext cx="4946865" cy="27739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3" name="Rectangle 32">
              <a:extLst>
                <a:ext uri="{FF2B5EF4-FFF2-40B4-BE49-F238E27FC236}">
                  <a16:creationId xmlns:a16="http://schemas.microsoft.com/office/drawing/2014/main" id="{716C6926-A147-5B87-9D5E-0CE7B88DA246}"/>
                </a:ext>
              </a:extLst>
            </p:cNvPr>
            <p:cNvSpPr/>
            <p:nvPr/>
          </p:nvSpPr>
          <p:spPr>
            <a:xfrm>
              <a:off x="6641531" y="4914535"/>
              <a:ext cx="2808000" cy="27739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5" name="TextBox 74">
              <a:extLst>
                <a:ext uri="{FF2B5EF4-FFF2-40B4-BE49-F238E27FC236}">
                  <a16:creationId xmlns:a16="http://schemas.microsoft.com/office/drawing/2014/main" id="{443AB12A-D501-6529-8948-57D843030218}"/>
                </a:ext>
              </a:extLst>
            </p:cNvPr>
            <p:cNvSpPr txBox="1"/>
            <p:nvPr/>
          </p:nvSpPr>
          <p:spPr>
            <a:xfrm>
              <a:off x="6576223" y="2466144"/>
              <a:ext cx="51673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C1F2A"/>
                  </a:solidFill>
                  <a:effectLst/>
                  <a:uLnTx/>
                  <a:uFillTx/>
                  <a:latin typeface="Calibri "/>
                  <a:ea typeface="+mn-ea"/>
                  <a:cs typeface="+mn-cs"/>
                </a:rPr>
                <a:t>“DDoS-as-a-Service” platforms now often include built-in functionality based on tools like </a:t>
              </a:r>
              <a:r>
                <a:rPr kumimoji="0" lang="en-US" b="0" i="0" u="none" strike="noStrike" kern="1200" cap="none" spc="0" normalizeH="0" baseline="0" noProof="0" err="1">
                  <a:ln>
                    <a:noFill/>
                  </a:ln>
                  <a:solidFill>
                    <a:srgbClr val="1C1F2A"/>
                  </a:solidFill>
                  <a:effectLst/>
                  <a:uLnTx/>
                  <a:uFillTx/>
                  <a:latin typeface="Calibri "/>
                  <a:ea typeface="+mn-ea"/>
                  <a:cs typeface="+mn-cs"/>
                </a:rPr>
                <a:t>WormGPT</a:t>
              </a:r>
              <a:r>
                <a:rPr kumimoji="0" lang="en-US" b="0" i="0" u="none" strike="noStrike" kern="1200" cap="none" spc="0" normalizeH="0" baseline="0" noProof="0">
                  <a:ln>
                    <a:noFill/>
                  </a:ln>
                  <a:solidFill>
                    <a:srgbClr val="1C1F2A"/>
                  </a:solidFill>
                  <a:effectLst/>
                  <a:uLnTx/>
                  <a:uFillTx/>
                  <a:latin typeface="Calibri "/>
                  <a:ea typeface="+mn-ea"/>
                  <a:cs typeface="+mn-cs"/>
                </a:rPr>
                <a:t> and </a:t>
              </a:r>
              <a:r>
                <a:rPr kumimoji="0" lang="en-US" b="0" i="0" u="none" strike="noStrike" kern="1200" cap="none" spc="0" normalizeH="0" baseline="0" noProof="0" err="1">
                  <a:ln>
                    <a:noFill/>
                  </a:ln>
                  <a:solidFill>
                    <a:srgbClr val="1C1F2A"/>
                  </a:solidFill>
                  <a:effectLst/>
                  <a:uLnTx/>
                  <a:uFillTx/>
                  <a:latin typeface="Calibri "/>
                  <a:ea typeface="+mn-ea"/>
                  <a:cs typeface="+mn-cs"/>
                </a:rPr>
                <a:t>FraudGPT</a:t>
              </a:r>
              <a:r>
                <a:rPr kumimoji="0" lang="en-US" b="0" i="0" u="none" strike="noStrike" kern="1200" cap="none" spc="0" normalizeH="0" baseline="0" noProof="0">
                  <a:ln>
                    <a:noFill/>
                  </a:ln>
                  <a:solidFill>
                    <a:srgbClr val="1C1F2A"/>
                  </a:solidFill>
                  <a:effectLst/>
                  <a:uLnTx/>
                  <a:uFillTx/>
                  <a:latin typeface="Calibri "/>
                  <a:ea typeface="+mn-ea"/>
                  <a:cs typeface="+mn-cs"/>
                </a:rPr>
                <a:t>, which are widely used to generate attack scripts.</a:t>
              </a:r>
              <a:endParaRPr kumimoji="0" lang="en-US" sz="1050" b="0" i="0" u="none" strike="noStrike" kern="1200" cap="none" spc="0" normalizeH="0" baseline="0" noProof="0">
                <a:ln>
                  <a:noFill/>
                </a:ln>
                <a:solidFill>
                  <a:srgbClr val="1C1F2A"/>
                </a:solidFill>
                <a:effectLst/>
                <a:uLnTx/>
                <a:uFillTx/>
                <a:latin typeface="Calibri "/>
                <a:ea typeface="+mn-ea"/>
                <a:cs typeface="+mn-cs"/>
              </a:endParaRPr>
            </a:p>
          </p:txBody>
        </p:sp>
        <p:sp>
          <p:nvSpPr>
            <p:cNvPr id="74" name="TextBox 73">
              <a:extLst>
                <a:ext uri="{FF2B5EF4-FFF2-40B4-BE49-F238E27FC236}">
                  <a16:creationId xmlns:a16="http://schemas.microsoft.com/office/drawing/2014/main" id="{5698407C-92F1-D35D-B2A2-784936340080}"/>
                </a:ext>
              </a:extLst>
            </p:cNvPr>
            <p:cNvSpPr txBox="1"/>
            <p:nvPr/>
          </p:nvSpPr>
          <p:spPr>
            <a:xfrm>
              <a:off x="6576224" y="3733335"/>
              <a:ext cx="51673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C1F2A"/>
                  </a:solidFill>
                  <a:effectLst/>
                  <a:uLnTx/>
                  <a:uFillTx/>
                  <a:latin typeface="Calibri "/>
                  <a:ea typeface="+mn-ea"/>
                  <a:cs typeface="+mn-cs"/>
                </a:rPr>
                <a:t>AI-driven malicious systems are increasingly capable to monitor traffic patterns in real time, identify weaknesses in a target’s defenses, and dynamically adjust attack parameters to avoid detection or strike at the most effective moment — such as during maintenance windows or peak load periods.</a:t>
              </a:r>
              <a:endParaRPr kumimoji="0" lang="en-US" sz="1200" b="0" i="0" u="none" strike="noStrike" kern="1200" cap="none" spc="0" normalizeH="0" baseline="0" noProof="0">
                <a:ln>
                  <a:noFill/>
                </a:ln>
                <a:solidFill>
                  <a:srgbClr val="1C1F2A"/>
                </a:solidFill>
                <a:effectLst/>
                <a:uLnTx/>
                <a:uFillTx/>
                <a:latin typeface="Calibri "/>
                <a:ea typeface="+mn-ea"/>
                <a:cs typeface="+mn-cs"/>
              </a:endParaRPr>
            </a:p>
          </p:txBody>
        </p:sp>
      </p:grpSp>
      <p:grpSp>
        <p:nvGrpSpPr>
          <p:cNvPr id="51" name="Group 50">
            <a:extLst>
              <a:ext uri="{FF2B5EF4-FFF2-40B4-BE49-F238E27FC236}">
                <a16:creationId xmlns:a16="http://schemas.microsoft.com/office/drawing/2014/main" id="{FA4497E8-809B-4A3A-8C07-270CB676DA4B}"/>
              </a:ext>
            </a:extLst>
          </p:cNvPr>
          <p:cNvGrpSpPr/>
          <p:nvPr/>
        </p:nvGrpSpPr>
        <p:grpSpPr>
          <a:xfrm>
            <a:off x="331813" y="2715505"/>
            <a:ext cx="5308283" cy="3114331"/>
            <a:chOff x="5554848" y="3054096"/>
            <a:chExt cx="6229165" cy="3114331"/>
          </a:xfrm>
        </p:grpSpPr>
        <p:cxnSp>
          <p:nvCxnSpPr>
            <p:cNvPr id="52" name="Straight Connector 51">
              <a:extLst>
                <a:ext uri="{FF2B5EF4-FFF2-40B4-BE49-F238E27FC236}">
                  <a16:creationId xmlns:a16="http://schemas.microsoft.com/office/drawing/2014/main" id="{0E51CA11-03BD-4725-A927-3E2160B24F26}"/>
                </a:ext>
              </a:extLst>
            </p:cNvPr>
            <p:cNvCxnSpPr/>
            <p:nvPr/>
          </p:nvCxnSpPr>
          <p:spPr>
            <a:xfrm>
              <a:off x="6437376" y="5771388"/>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48398F5-C79A-4D7C-8BB4-B19702A3D8F8}"/>
                </a:ext>
              </a:extLst>
            </p:cNvPr>
            <p:cNvCxnSpPr/>
            <p:nvPr/>
          </p:nvCxnSpPr>
          <p:spPr>
            <a:xfrm>
              <a:off x="6437376" y="5272736"/>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37CE856-3035-465E-9529-B3CEC36A7460}"/>
                </a:ext>
              </a:extLst>
            </p:cNvPr>
            <p:cNvCxnSpPr/>
            <p:nvPr/>
          </p:nvCxnSpPr>
          <p:spPr>
            <a:xfrm>
              <a:off x="6437376" y="4774083"/>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A75B8C-93F5-4C33-A5AD-8658E90C8A7D}"/>
                </a:ext>
              </a:extLst>
            </p:cNvPr>
            <p:cNvCxnSpPr/>
            <p:nvPr/>
          </p:nvCxnSpPr>
          <p:spPr>
            <a:xfrm>
              <a:off x="6437376" y="4275430"/>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F89C4D4-67C0-4866-B4DB-BD3814FB5E30}"/>
                </a:ext>
              </a:extLst>
            </p:cNvPr>
            <p:cNvCxnSpPr/>
            <p:nvPr/>
          </p:nvCxnSpPr>
          <p:spPr>
            <a:xfrm>
              <a:off x="6437376" y="3776777"/>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B8960DD-8EB0-4A26-AFD9-6CF2BCCE051F}"/>
                </a:ext>
              </a:extLst>
            </p:cNvPr>
            <p:cNvCxnSpPr/>
            <p:nvPr/>
          </p:nvCxnSpPr>
          <p:spPr>
            <a:xfrm>
              <a:off x="6437376" y="3278124"/>
              <a:ext cx="5346637"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B63BFE95-5ECE-45B6-8256-8D5CE3176740}"/>
                </a:ext>
              </a:extLst>
            </p:cNvPr>
            <p:cNvGrpSpPr/>
            <p:nvPr/>
          </p:nvGrpSpPr>
          <p:grpSpPr>
            <a:xfrm>
              <a:off x="6488119" y="3054096"/>
              <a:ext cx="5251601" cy="2772156"/>
              <a:chOff x="6488119" y="2889623"/>
              <a:chExt cx="5251601" cy="2936629"/>
            </a:xfrm>
          </p:grpSpPr>
          <p:cxnSp>
            <p:nvCxnSpPr>
              <p:cNvPr id="81" name="Straight Connector 80">
                <a:extLst>
                  <a:ext uri="{FF2B5EF4-FFF2-40B4-BE49-F238E27FC236}">
                    <a16:creationId xmlns:a16="http://schemas.microsoft.com/office/drawing/2014/main" id="{853B53D3-5547-491C-B17E-E636039079E2}"/>
                  </a:ext>
                </a:extLst>
              </p:cNvPr>
              <p:cNvCxnSpPr/>
              <p:nvPr/>
            </p:nvCxnSpPr>
            <p:spPr>
              <a:xfrm>
                <a:off x="714456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FAF1F38-D20F-4504-8155-235688FF6CF9}"/>
                  </a:ext>
                </a:extLst>
              </p:cNvPr>
              <p:cNvCxnSpPr/>
              <p:nvPr/>
            </p:nvCxnSpPr>
            <p:spPr>
              <a:xfrm>
                <a:off x="780101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8057394-9BB2-4D74-821A-79684A1DBA8A}"/>
                  </a:ext>
                </a:extLst>
              </p:cNvPr>
              <p:cNvCxnSpPr/>
              <p:nvPr/>
            </p:nvCxnSpPr>
            <p:spPr>
              <a:xfrm>
                <a:off x="845746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CB43BD8-70F4-47E7-8D03-93D01D85B3C6}"/>
                  </a:ext>
                </a:extLst>
              </p:cNvPr>
              <p:cNvCxnSpPr/>
              <p:nvPr/>
            </p:nvCxnSpPr>
            <p:spPr>
              <a:xfrm>
                <a:off x="911391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1E04A8B-3B64-4FD4-906F-F4A50E179A2A}"/>
                  </a:ext>
                </a:extLst>
              </p:cNvPr>
              <p:cNvCxnSpPr/>
              <p:nvPr/>
            </p:nvCxnSpPr>
            <p:spPr>
              <a:xfrm>
                <a:off x="977036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692EC7-AE05-4462-BEDA-F68F84AE0BFB}"/>
                  </a:ext>
                </a:extLst>
              </p:cNvPr>
              <p:cNvCxnSpPr/>
              <p:nvPr/>
            </p:nvCxnSpPr>
            <p:spPr>
              <a:xfrm>
                <a:off x="1042681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DED03EE-3162-4A58-A725-E75090E0FA4B}"/>
                  </a:ext>
                </a:extLst>
              </p:cNvPr>
              <p:cNvCxnSpPr/>
              <p:nvPr/>
            </p:nvCxnSpPr>
            <p:spPr>
              <a:xfrm>
                <a:off x="1108326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34899E3-7A17-417A-A560-0551A1C13BD6}"/>
                  </a:ext>
                </a:extLst>
              </p:cNvPr>
              <p:cNvCxnSpPr/>
              <p:nvPr/>
            </p:nvCxnSpPr>
            <p:spPr>
              <a:xfrm>
                <a:off x="11739720"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2502883-5D4C-4104-A8BA-241CF37634E0}"/>
                  </a:ext>
                </a:extLst>
              </p:cNvPr>
              <p:cNvCxnSpPr/>
              <p:nvPr/>
            </p:nvCxnSpPr>
            <p:spPr>
              <a:xfrm>
                <a:off x="6488119" y="2889623"/>
                <a:ext cx="0" cy="2936629"/>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6D5BB9FF-880D-4E97-A3D8-FA4C69FF5B67}"/>
                </a:ext>
              </a:extLst>
            </p:cNvPr>
            <p:cNvGrpSpPr/>
            <p:nvPr/>
          </p:nvGrpSpPr>
          <p:grpSpPr>
            <a:xfrm>
              <a:off x="6752565" y="5860650"/>
              <a:ext cx="4700991" cy="307777"/>
              <a:chOff x="6752565" y="5902395"/>
              <a:chExt cx="4700991" cy="307777"/>
            </a:xfrm>
          </p:grpSpPr>
          <p:sp>
            <p:nvSpPr>
              <p:cNvPr id="77" name="Rectangle 76">
                <a:extLst>
                  <a:ext uri="{FF2B5EF4-FFF2-40B4-BE49-F238E27FC236}">
                    <a16:creationId xmlns:a16="http://schemas.microsoft.com/office/drawing/2014/main" id="{09F04433-0B5E-4561-810B-8DD2E0B5092A}"/>
                  </a:ext>
                </a:extLst>
              </p:cNvPr>
              <p:cNvSpPr/>
              <p:nvPr/>
            </p:nvSpPr>
            <p:spPr>
              <a:xfrm>
                <a:off x="6752565" y="5902395"/>
                <a:ext cx="78400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2022</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78" name="Rectangle 77">
                <a:extLst>
                  <a:ext uri="{FF2B5EF4-FFF2-40B4-BE49-F238E27FC236}">
                    <a16:creationId xmlns:a16="http://schemas.microsoft.com/office/drawing/2014/main" id="{9316E364-182B-4486-9517-A8996E0C7BAE}"/>
                  </a:ext>
                </a:extLst>
              </p:cNvPr>
              <p:cNvSpPr/>
              <p:nvPr/>
            </p:nvSpPr>
            <p:spPr>
              <a:xfrm>
                <a:off x="8061954" y="5902395"/>
                <a:ext cx="78400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2023</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79" name="Rectangle 78">
                <a:extLst>
                  <a:ext uri="{FF2B5EF4-FFF2-40B4-BE49-F238E27FC236}">
                    <a16:creationId xmlns:a16="http://schemas.microsoft.com/office/drawing/2014/main" id="{42DA11CE-E984-424C-8116-A74F84F3CB06}"/>
                  </a:ext>
                </a:extLst>
              </p:cNvPr>
              <p:cNvSpPr/>
              <p:nvPr/>
            </p:nvSpPr>
            <p:spPr>
              <a:xfrm>
                <a:off x="9374341" y="5902395"/>
                <a:ext cx="78400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2024</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80" name="Rectangle 79">
                <a:extLst>
                  <a:ext uri="{FF2B5EF4-FFF2-40B4-BE49-F238E27FC236}">
                    <a16:creationId xmlns:a16="http://schemas.microsoft.com/office/drawing/2014/main" id="{29BE3C3E-13D9-4FDD-9F53-29E4B97958D9}"/>
                  </a:ext>
                </a:extLst>
              </p:cNvPr>
              <p:cNvSpPr/>
              <p:nvPr/>
            </p:nvSpPr>
            <p:spPr>
              <a:xfrm>
                <a:off x="10713914" y="5902395"/>
                <a:ext cx="73964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2025</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grpSp>
        <p:grpSp>
          <p:nvGrpSpPr>
            <p:cNvPr id="60" name="Group 59">
              <a:extLst>
                <a:ext uri="{FF2B5EF4-FFF2-40B4-BE49-F238E27FC236}">
                  <a16:creationId xmlns:a16="http://schemas.microsoft.com/office/drawing/2014/main" id="{A61D98E8-0906-4FAD-B981-3CC332195ED6}"/>
                </a:ext>
              </a:extLst>
            </p:cNvPr>
            <p:cNvGrpSpPr/>
            <p:nvPr/>
          </p:nvGrpSpPr>
          <p:grpSpPr>
            <a:xfrm>
              <a:off x="6698081" y="3054096"/>
              <a:ext cx="4828143" cy="2717292"/>
              <a:chOff x="6698081" y="3145536"/>
              <a:chExt cx="4828143" cy="2717292"/>
            </a:xfrm>
            <a:solidFill>
              <a:schemeClr val="accent3"/>
            </a:solidFill>
          </p:grpSpPr>
          <p:sp>
            <p:nvSpPr>
              <p:cNvPr id="69" name="Rectangle 68">
                <a:extLst>
                  <a:ext uri="{FF2B5EF4-FFF2-40B4-BE49-F238E27FC236}">
                    <a16:creationId xmlns:a16="http://schemas.microsoft.com/office/drawing/2014/main" id="{05B1BEB6-0C46-4ABA-B732-9BE6F7EA0B13}"/>
                  </a:ext>
                </a:extLst>
              </p:cNvPr>
              <p:cNvSpPr/>
              <p:nvPr/>
            </p:nvSpPr>
            <p:spPr>
              <a:xfrm>
                <a:off x="6698081" y="4856988"/>
                <a:ext cx="900000" cy="10058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0" name="Rectangle 69">
                <a:extLst>
                  <a:ext uri="{FF2B5EF4-FFF2-40B4-BE49-F238E27FC236}">
                    <a16:creationId xmlns:a16="http://schemas.microsoft.com/office/drawing/2014/main" id="{6E3C4BD9-A720-4048-BA8D-81A5FA65D1DB}"/>
                  </a:ext>
                </a:extLst>
              </p:cNvPr>
              <p:cNvSpPr/>
              <p:nvPr/>
            </p:nvSpPr>
            <p:spPr>
              <a:xfrm>
                <a:off x="8003958" y="4584192"/>
                <a:ext cx="900000" cy="127863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1" name="Rectangle 70">
                <a:extLst>
                  <a:ext uri="{FF2B5EF4-FFF2-40B4-BE49-F238E27FC236}">
                    <a16:creationId xmlns:a16="http://schemas.microsoft.com/office/drawing/2014/main" id="{3687DBB8-352E-4D2D-8738-626ED4FAFB06}"/>
                  </a:ext>
                </a:extLst>
              </p:cNvPr>
              <p:cNvSpPr/>
              <p:nvPr/>
            </p:nvSpPr>
            <p:spPr>
              <a:xfrm>
                <a:off x="9311416" y="4291584"/>
                <a:ext cx="900000" cy="157124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2" name="Rectangle 71">
                <a:extLst>
                  <a:ext uri="{FF2B5EF4-FFF2-40B4-BE49-F238E27FC236}">
                    <a16:creationId xmlns:a16="http://schemas.microsoft.com/office/drawing/2014/main" id="{838E845F-7430-4F93-B01F-4E56AE182BEB}"/>
                  </a:ext>
                </a:extLst>
              </p:cNvPr>
              <p:cNvSpPr/>
              <p:nvPr/>
            </p:nvSpPr>
            <p:spPr>
              <a:xfrm>
                <a:off x="10626224" y="3145536"/>
                <a:ext cx="900000" cy="271729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pSp>
        <p:sp>
          <p:nvSpPr>
            <p:cNvPr id="61" name="Rectangle 60">
              <a:extLst>
                <a:ext uri="{FF2B5EF4-FFF2-40B4-BE49-F238E27FC236}">
                  <a16:creationId xmlns:a16="http://schemas.microsoft.com/office/drawing/2014/main" id="{30ECA62C-6E99-4CE6-A8B1-FEA289B7B531}"/>
                </a:ext>
              </a:extLst>
            </p:cNvPr>
            <p:cNvSpPr/>
            <p:nvPr/>
          </p:nvSpPr>
          <p:spPr>
            <a:xfrm rot="16200000">
              <a:off x="4994554" y="4321527"/>
              <a:ext cx="1463040" cy="3424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Index (2022=100)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grpSp>
          <p:nvGrpSpPr>
            <p:cNvPr id="62" name="Group 61">
              <a:extLst>
                <a:ext uri="{FF2B5EF4-FFF2-40B4-BE49-F238E27FC236}">
                  <a16:creationId xmlns:a16="http://schemas.microsoft.com/office/drawing/2014/main" id="{A83715DA-5314-47D9-A833-A4DD240CA4E9}"/>
                </a:ext>
              </a:extLst>
            </p:cNvPr>
            <p:cNvGrpSpPr/>
            <p:nvPr/>
          </p:nvGrpSpPr>
          <p:grpSpPr>
            <a:xfrm>
              <a:off x="5825217" y="3160168"/>
              <a:ext cx="605056" cy="2797336"/>
              <a:chOff x="5880081" y="3251608"/>
              <a:chExt cx="605056" cy="2797336"/>
            </a:xfrm>
          </p:grpSpPr>
          <p:sp>
            <p:nvSpPr>
              <p:cNvPr id="63" name="Rectangle 62">
                <a:extLst>
                  <a:ext uri="{FF2B5EF4-FFF2-40B4-BE49-F238E27FC236}">
                    <a16:creationId xmlns:a16="http://schemas.microsoft.com/office/drawing/2014/main" id="{BDF1DFCF-696E-483D-A736-17DE3CD3BBAC}"/>
                  </a:ext>
                </a:extLst>
              </p:cNvPr>
              <p:cNvSpPr/>
              <p:nvPr/>
            </p:nvSpPr>
            <p:spPr>
              <a:xfrm>
                <a:off x="5880081" y="5741167"/>
                <a:ext cx="605056"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64" name="Rectangle 63">
                <a:extLst>
                  <a:ext uri="{FF2B5EF4-FFF2-40B4-BE49-F238E27FC236}">
                    <a16:creationId xmlns:a16="http://schemas.microsoft.com/office/drawing/2014/main" id="{23395F42-91E2-4A8F-B1EF-891C85AFFD14}"/>
                  </a:ext>
                </a:extLst>
              </p:cNvPr>
              <p:cNvSpPr/>
              <p:nvPr/>
            </p:nvSpPr>
            <p:spPr>
              <a:xfrm>
                <a:off x="5880082" y="5244171"/>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50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65" name="Rectangle 64">
                <a:extLst>
                  <a:ext uri="{FF2B5EF4-FFF2-40B4-BE49-F238E27FC236}">
                    <a16:creationId xmlns:a16="http://schemas.microsoft.com/office/drawing/2014/main" id="{829965BE-4352-49AA-9CC4-B1254E90A61F}"/>
                  </a:ext>
                </a:extLst>
              </p:cNvPr>
              <p:cNvSpPr/>
              <p:nvPr/>
            </p:nvSpPr>
            <p:spPr>
              <a:xfrm>
                <a:off x="5880082" y="4740364"/>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100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66" name="Rectangle 65">
                <a:extLst>
                  <a:ext uri="{FF2B5EF4-FFF2-40B4-BE49-F238E27FC236}">
                    <a16:creationId xmlns:a16="http://schemas.microsoft.com/office/drawing/2014/main" id="{BA76B251-CA9B-43C1-A6FA-FAE44C298EF7}"/>
                  </a:ext>
                </a:extLst>
              </p:cNvPr>
              <p:cNvSpPr/>
              <p:nvPr/>
            </p:nvSpPr>
            <p:spPr>
              <a:xfrm>
                <a:off x="5880082" y="4236558"/>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150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67" name="Rectangle 66">
                <a:extLst>
                  <a:ext uri="{FF2B5EF4-FFF2-40B4-BE49-F238E27FC236}">
                    <a16:creationId xmlns:a16="http://schemas.microsoft.com/office/drawing/2014/main" id="{62C101BB-4573-4B5A-804F-41615864BC25}"/>
                  </a:ext>
                </a:extLst>
              </p:cNvPr>
              <p:cNvSpPr/>
              <p:nvPr/>
            </p:nvSpPr>
            <p:spPr>
              <a:xfrm>
                <a:off x="5880082" y="3739400"/>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200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sp>
            <p:nvSpPr>
              <p:cNvPr id="68" name="Rectangle 67">
                <a:extLst>
                  <a:ext uri="{FF2B5EF4-FFF2-40B4-BE49-F238E27FC236}">
                    <a16:creationId xmlns:a16="http://schemas.microsoft.com/office/drawing/2014/main" id="{89914675-5CB6-4574-AC3C-A6BBC56A2F92}"/>
                  </a:ext>
                </a:extLst>
              </p:cNvPr>
              <p:cNvSpPr/>
              <p:nvPr/>
            </p:nvSpPr>
            <p:spPr>
              <a:xfrm>
                <a:off x="5880082" y="3251608"/>
                <a:ext cx="60505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
                    <a:ea typeface="+mn-ea"/>
                    <a:cs typeface="+mn-cs"/>
                  </a:rPr>
                  <a:t>250</a:t>
                </a:r>
                <a:endParaRPr kumimoji="0" lang="en-CH" sz="1400" b="0" i="0" u="none" strike="noStrike" kern="1200" cap="none" spc="0" normalizeH="0" baseline="0" noProof="0">
                  <a:ln>
                    <a:noFill/>
                  </a:ln>
                  <a:solidFill>
                    <a:srgbClr val="FFFFFF">
                      <a:lumMod val="50000"/>
                    </a:srgbClr>
                  </a:solidFill>
                  <a:effectLst/>
                  <a:uLnTx/>
                  <a:uFillTx/>
                  <a:latin typeface="Calibri "/>
                  <a:ea typeface="+mn-ea"/>
                  <a:cs typeface="+mn-cs"/>
                </a:endParaRPr>
              </a:p>
            </p:txBody>
          </p:sp>
        </p:grpSp>
      </p:grpSp>
      <p:sp>
        <p:nvSpPr>
          <p:cNvPr id="4" name="Footer Placeholder 6">
            <a:extLst>
              <a:ext uri="{FF2B5EF4-FFF2-40B4-BE49-F238E27FC236}">
                <a16:creationId xmlns:a16="http://schemas.microsoft.com/office/drawing/2014/main" id="{00747F9D-D299-BD47-B372-A8206967EAA1}"/>
              </a:ext>
            </a:extLst>
          </p:cNvPr>
          <p:cNvSpPr>
            <a:spLocks noGrp="1"/>
          </p:cNvSpPr>
          <p:nvPr>
            <p:ph type="ftr" sz="quarter" idx="11"/>
          </p:nvPr>
        </p:nvSpPr>
        <p:spPr>
          <a:xfrm>
            <a:off x="3749045" y="6418440"/>
            <a:ext cx="8142956" cy="216000"/>
          </a:xfrm>
        </p:spPr>
        <p:txBody>
          <a:bodyPr/>
          <a:lstStyle/>
          <a:p>
            <a:r>
              <a:rPr lang="en-US"/>
              <a:t>©2026 Anapaya. All Rights Reserved. </a:t>
            </a:r>
          </a:p>
        </p:txBody>
      </p:sp>
    </p:spTree>
    <p:extLst>
      <p:ext uri="{BB962C8B-B14F-4D97-AF65-F5344CB8AC3E}">
        <p14:creationId xmlns:p14="http://schemas.microsoft.com/office/powerpoint/2010/main" val="53374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3EB129D-C1F0-889A-EAB3-974315CC3A4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think-cell data - do not delete" hidden="1">
                        <a:extLst>
                          <a:ext uri="{FF2B5EF4-FFF2-40B4-BE49-F238E27FC236}">
                            <a16:creationId xmlns:a16="http://schemas.microsoft.com/office/drawing/2014/main" id="{63EB129D-C1F0-889A-EAB3-974315CC3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2D74334B-DD6F-6026-149E-577CFF2CB764}"/>
              </a:ext>
            </a:extLst>
          </p:cNvPr>
          <p:cNvSpPr/>
          <p:nvPr/>
        </p:nvSpPr>
        <p:spPr>
          <a:xfrm>
            <a:off x="300037" y="1700213"/>
            <a:ext cx="11591925" cy="42486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6D1562-F844-2A72-C8CE-EA6C59DBD491}"/>
              </a:ext>
            </a:extLst>
          </p:cNvPr>
          <p:cNvSpPr>
            <a:spLocks noGrp="1"/>
          </p:cNvSpPr>
          <p:nvPr>
            <p:ph type="title"/>
          </p:nvPr>
        </p:nvSpPr>
        <p:spPr/>
        <p:txBody>
          <a:bodyPr vert="horz" rIns="91440"/>
          <a:lstStyle/>
          <a:p>
            <a:r>
              <a:rPr lang="en-US" err="1"/>
              <a:t>Anthropic’s</a:t>
            </a:r>
            <a:r>
              <a:rPr lang="en-US"/>
              <a:t> Mythos is just one example</a:t>
            </a:r>
          </a:p>
        </p:txBody>
      </p:sp>
      <p:sp>
        <p:nvSpPr>
          <p:cNvPr id="3" name="Footer Placeholder 2">
            <a:extLst>
              <a:ext uri="{FF2B5EF4-FFF2-40B4-BE49-F238E27FC236}">
                <a16:creationId xmlns:a16="http://schemas.microsoft.com/office/drawing/2014/main" id="{5FC02B25-74C3-35EF-8FAC-00E8EE5065F7}"/>
              </a:ext>
            </a:extLst>
          </p:cNvPr>
          <p:cNvSpPr>
            <a:spLocks noGrp="1"/>
          </p:cNvSpPr>
          <p:nvPr>
            <p:ph type="ftr" sz="quarter" idx="11"/>
          </p:nvPr>
        </p:nvSpPr>
        <p:spPr/>
        <p:txBody>
          <a:bodyPr/>
          <a:lstStyle/>
          <a:p>
            <a:pPr>
              <a:defRPr/>
            </a:pPr>
            <a:r>
              <a:rPr lang="en-US"/>
              <a:t>©2026 </a:t>
            </a:r>
            <a:r>
              <a:rPr lang="en-US" err="1"/>
              <a:t>Anapaya</a:t>
            </a:r>
            <a:r>
              <a:rPr lang="en-US"/>
              <a:t>. All Rights Reserved. </a:t>
            </a:r>
            <a:endParaRPr lang="en-CA"/>
          </a:p>
        </p:txBody>
      </p:sp>
      <p:pic>
        <p:nvPicPr>
          <p:cNvPr id="6" name="Picture 5">
            <a:extLst>
              <a:ext uri="{FF2B5EF4-FFF2-40B4-BE49-F238E27FC236}">
                <a16:creationId xmlns:a16="http://schemas.microsoft.com/office/drawing/2014/main" id="{3D93A4B2-1EDC-AC51-CA18-63AE0841856A}"/>
              </a:ext>
            </a:extLst>
          </p:cNvPr>
          <p:cNvPicPr>
            <a:picLocks noChangeAspect="1"/>
          </p:cNvPicPr>
          <p:nvPr/>
        </p:nvPicPr>
        <p:blipFill rotWithShape="1">
          <a:blip r:embed="rId5"/>
          <a:srcRect r="77604" b="91875"/>
          <a:stretch/>
        </p:blipFill>
        <p:spPr>
          <a:xfrm>
            <a:off x="776867" y="1983476"/>
            <a:ext cx="2730541" cy="465452"/>
          </a:xfrm>
          <a:prstGeom prst="rect">
            <a:avLst/>
          </a:prstGeom>
        </p:spPr>
      </p:pic>
      <p:sp>
        <p:nvSpPr>
          <p:cNvPr id="18" name="Rectangle 17">
            <a:extLst>
              <a:ext uri="{FF2B5EF4-FFF2-40B4-BE49-F238E27FC236}">
                <a16:creationId xmlns:a16="http://schemas.microsoft.com/office/drawing/2014/main" id="{06D28892-D7D5-1DDE-B7B8-C43ADE776516}"/>
              </a:ext>
            </a:extLst>
          </p:cNvPr>
          <p:cNvSpPr/>
          <p:nvPr/>
        </p:nvSpPr>
        <p:spPr>
          <a:xfrm>
            <a:off x="5398455" y="2430230"/>
            <a:ext cx="6084000"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9" name="Rectangle 18">
            <a:extLst>
              <a:ext uri="{FF2B5EF4-FFF2-40B4-BE49-F238E27FC236}">
                <a16:creationId xmlns:a16="http://schemas.microsoft.com/office/drawing/2014/main" id="{7B4A3569-C63B-93E6-6CBA-14AAB22F3EAA}"/>
              </a:ext>
            </a:extLst>
          </p:cNvPr>
          <p:cNvSpPr/>
          <p:nvPr/>
        </p:nvSpPr>
        <p:spPr>
          <a:xfrm>
            <a:off x="5398455" y="2701989"/>
            <a:ext cx="2732878"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1" name="Rectangle 20">
            <a:extLst>
              <a:ext uri="{FF2B5EF4-FFF2-40B4-BE49-F238E27FC236}">
                <a16:creationId xmlns:a16="http://schemas.microsoft.com/office/drawing/2014/main" id="{65E83433-0A94-80DD-7298-5A02B6698570}"/>
              </a:ext>
            </a:extLst>
          </p:cNvPr>
          <p:cNvSpPr/>
          <p:nvPr/>
        </p:nvSpPr>
        <p:spPr>
          <a:xfrm>
            <a:off x="5398455" y="4021198"/>
            <a:ext cx="6068600"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 name="Rectangle 22">
            <a:extLst>
              <a:ext uri="{FF2B5EF4-FFF2-40B4-BE49-F238E27FC236}">
                <a16:creationId xmlns:a16="http://schemas.microsoft.com/office/drawing/2014/main" id="{179B3E8C-1AC7-D698-9AD5-7E79D93258B4}"/>
              </a:ext>
            </a:extLst>
          </p:cNvPr>
          <p:cNvSpPr/>
          <p:nvPr/>
        </p:nvSpPr>
        <p:spPr>
          <a:xfrm>
            <a:off x="5394096" y="4269078"/>
            <a:ext cx="969397"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4" name="Rectangle 23">
            <a:extLst>
              <a:ext uri="{FF2B5EF4-FFF2-40B4-BE49-F238E27FC236}">
                <a16:creationId xmlns:a16="http://schemas.microsoft.com/office/drawing/2014/main" id="{677E3FA5-5C7C-504E-0A3B-301EA52CC85A}"/>
              </a:ext>
            </a:extLst>
          </p:cNvPr>
          <p:cNvSpPr/>
          <p:nvPr/>
        </p:nvSpPr>
        <p:spPr>
          <a:xfrm>
            <a:off x="5342691" y="2186212"/>
            <a:ext cx="6192000" cy="311382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8F1A1D-1B20-DF13-5C1A-63E572B0C832}"/>
              </a:ext>
            </a:extLst>
          </p:cNvPr>
          <p:cNvSpPr/>
          <p:nvPr/>
        </p:nvSpPr>
        <p:spPr>
          <a:xfrm>
            <a:off x="8494224" y="2210434"/>
            <a:ext cx="2932442" cy="30164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8" name="Rectangle 27">
            <a:extLst>
              <a:ext uri="{FF2B5EF4-FFF2-40B4-BE49-F238E27FC236}">
                <a16:creationId xmlns:a16="http://schemas.microsoft.com/office/drawing/2014/main" id="{AC2AC0B3-0EB9-ABD1-1121-AE0769644FD7}"/>
              </a:ext>
            </a:extLst>
          </p:cNvPr>
          <p:cNvSpPr/>
          <p:nvPr/>
        </p:nvSpPr>
        <p:spPr>
          <a:xfrm>
            <a:off x="5286853" y="2489470"/>
            <a:ext cx="6139813" cy="30164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9" name="Rectangle 28">
            <a:extLst>
              <a:ext uri="{FF2B5EF4-FFF2-40B4-BE49-F238E27FC236}">
                <a16:creationId xmlns:a16="http://schemas.microsoft.com/office/drawing/2014/main" id="{22B83ED6-0038-8DC7-1F62-A42FBC0BD22E}"/>
              </a:ext>
            </a:extLst>
          </p:cNvPr>
          <p:cNvSpPr/>
          <p:nvPr/>
        </p:nvSpPr>
        <p:spPr>
          <a:xfrm>
            <a:off x="5286777" y="2795289"/>
            <a:ext cx="5140716" cy="30164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 name="Rectangle 29">
            <a:extLst>
              <a:ext uri="{FF2B5EF4-FFF2-40B4-BE49-F238E27FC236}">
                <a16:creationId xmlns:a16="http://schemas.microsoft.com/office/drawing/2014/main" id="{9BFAFB24-D05E-A4FC-3CD3-605C82D54FD8}"/>
              </a:ext>
            </a:extLst>
          </p:cNvPr>
          <p:cNvSpPr/>
          <p:nvPr/>
        </p:nvSpPr>
        <p:spPr>
          <a:xfrm>
            <a:off x="5286776" y="3989567"/>
            <a:ext cx="6139889" cy="30164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1" name="Rectangle 30">
            <a:extLst>
              <a:ext uri="{FF2B5EF4-FFF2-40B4-BE49-F238E27FC236}">
                <a16:creationId xmlns:a16="http://schemas.microsoft.com/office/drawing/2014/main" id="{438D69B4-145E-0EBB-A935-88A2CDC1A001}"/>
              </a:ext>
            </a:extLst>
          </p:cNvPr>
          <p:cNvSpPr/>
          <p:nvPr/>
        </p:nvSpPr>
        <p:spPr>
          <a:xfrm>
            <a:off x="5286700" y="4286932"/>
            <a:ext cx="3464393" cy="30164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5" name="TextBox 24">
            <a:extLst>
              <a:ext uri="{FF2B5EF4-FFF2-40B4-BE49-F238E27FC236}">
                <a16:creationId xmlns:a16="http://schemas.microsoft.com/office/drawing/2014/main" id="{067E1C20-BE09-74C1-0171-1C294AFB294A}"/>
              </a:ext>
            </a:extLst>
          </p:cNvPr>
          <p:cNvSpPr txBox="1"/>
          <p:nvPr/>
        </p:nvSpPr>
        <p:spPr>
          <a:xfrm>
            <a:off x="5286929" y="2182647"/>
            <a:ext cx="6128204" cy="1477328"/>
          </a:xfrm>
          <a:prstGeom prst="rect">
            <a:avLst/>
          </a:prstGeom>
          <a:noFill/>
        </p:spPr>
        <p:txBody>
          <a:bodyPr wrap="square" rtlCol="0">
            <a:spAutoFit/>
          </a:bodyPr>
          <a:lstStyle/>
          <a:p>
            <a:r>
              <a:rPr lang="en-US">
                <a:solidFill>
                  <a:schemeClr val="bg1"/>
                </a:solidFill>
              </a:rPr>
              <a:t>During our testing, we found that Mythos Preview is capable of identifying and then exploiting zero-day vulnerabilities in every major operating system and every major web browser when directed by a user to do so. The vulnerabilities it finds are often subtle or difficult to detect. </a:t>
            </a:r>
          </a:p>
        </p:txBody>
      </p:sp>
      <p:sp>
        <p:nvSpPr>
          <p:cNvPr id="26" name="TextBox 25">
            <a:extLst>
              <a:ext uri="{FF2B5EF4-FFF2-40B4-BE49-F238E27FC236}">
                <a16:creationId xmlns:a16="http://schemas.microsoft.com/office/drawing/2014/main" id="{DBF6035B-D8AE-FFA9-51F4-08F86D33919A}"/>
              </a:ext>
            </a:extLst>
          </p:cNvPr>
          <p:cNvSpPr txBox="1"/>
          <p:nvPr/>
        </p:nvSpPr>
        <p:spPr>
          <a:xfrm>
            <a:off x="5286929" y="3962555"/>
            <a:ext cx="6139738" cy="1477328"/>
          </a:xfrm>
          <a:prstGeom prst="rect">
            <a:avLst/>
          </a:prstGeom>
          <a:noFill/>
        </p:spPr>
        <p:txBody>
          <a:bodyPr wrap="square" rtlCol="0">
            <a:spAutoFit/>
          </a:bodyPr>
          <a:lstStyle/>
          <a:p>
            <a:r>
              <a:rPr lang="en-US">
                <a:solidFill>
                  <a:schemeClr val="bg1"/>
                </a:solidFill>
              </a:rPr>
              <a:t>Non-experts can also leverage Mythos Preview to find and exploit sophisticated vulnerabilities. Engineers at Anthropic with no formal security training have asked Mythos Preview to find remote code execution vulnerabilities overnight, and woken up the following morning to a complete, working exploit.</a:t>
            </a:r>
          </a:p>
        </p:txBody>
      </p:sp>
      <p:sp>
        <p:nvSpPr>
          <p:cNvPr id="5" name="Rectangle 4">
            <a:extLst>
              <a:ext uri="{FF2B5EF4-FFF2-40B4-BE49-F238E27FC236}">
                <a16:creationId xmlns:a16="http://schemas.microsoft.com/office/drawing/2014/main" id="{56B90620-B0EB-42F9-9260-E659B8C0522D}"/>
              </a:ext>
            </a:extLst>
          </p:cNvPr>
          <p:cNvSpPr/>
          <p:nvPr/>
        </p:nvSpPr>
        <p:spPr>
          <a:xfrm>
            <a:off x="679116" y="2732191"/>
            <a:ext cx="4142290" cy="2144177"/>
          </a:xfrm>
          <a:prstGeom prst="rect">
            <a:avLst/>
          </a:prstGeom>
        </p:spPr>
        <p:txBody>
          <a:bodyPr wrap="square">
            <a:spAutoFit/>
          </a:bodyPr>
          <a:lstStyle/>
          <a:p>
            <a:pPr>
              <a:lnSpc>
                <a:spcPts val="4000"/>
              </a:lnSpc>
            </a:pPr>
            <a:r>
              <a:rPr lang="en-US" sz="4000" b="1">
                <a:solidFill>
                  <a:schemeClr val="bg1"/>
                </a:solidFill>
              </a:rPr>
              <a:t>Assessing Claude </a:t>
            </a:r>
            <a:br>
              <a:rPr lang="en-US" sz="4000" b="1">
                <a:solidFill>
                  <a:schemeClr val="bg1"/>
                </a:solidFill>
              </a:rPr>
            </a:br>
            <a:r>
              <a:rPr lang="en-US" sz="4000" b="1">
                <a:solidFill>
                  <a:schemeClr val="bg1"/>
                </a:solidFill>
              </a:rPr>
              <a:t>Mythos Preview’s cybersecurity </a:t>
            </a:r>
          </a:p>
          <a:p>
            <a:pPr>
              <a:lnSpc>
                <a:spcPts val="4000"/>
              </a:lnSpc>
            </a:pPr>
            <a:r>
              <a:rPr lang="en-US" sz="4000" b="1">
                <a:solidFill>
                  <a:schemeClr val="bg1"/>
                </a:solidFill>
              </a:rPr>
              <a:t>capabilities</a:t>
            </a:r>
          </a:p>
        </p:txBody>
      </p:sp>
      <p:sp>
        <p:nvSpPr>
          <p:cNvPr id="32" name="Rectangle 31">
            <a:extLst>
              <a:ext uri="{FF2B5EF4-FFF2-40B4-BE49-F238E27FC236}">
                <a16:creationId xmlns:a16="http://schemas.microsoft.com/office/drawing/2014/main" id="{06C6C77E-56A6-42A5-AFFA-A40BCF19FCE9}"/>
              </a:ext>
            </a:extLst>
          </p:cNvPr>
          <p:cNvSpPr/>
          <p:nvPr/>
        </p:nvSpPr>
        <p:spPr>
          <a:xfrm>
            <a:off x="679115" y="5081750"/>
            <a:ext cx="5121354" cy="307777"/>
          </a:xfrm>
          <a:prstGeom prst="rect">
            <a:avLst/>
          </a:prstGeom>
        </p:spPr>
        <p:txBody>
          <a:bodyPr wrap="square">
            <a:spAutoFit/>
          </a:bodyPr>
          <a:lstStyle/>
          <a:p>
            <a:r>
              <a:rPr lang="en-US" sz="1400" b="1">
                <a:solidFill>
                  <a:schemeClr val="bg1"/>
                </a:solidFill>
              </a:rPr>
              <a:t>April 7, 2026</a:t>
            </a:r>
          </a:p>
        </p:txBody>
      </p:sp>
    </p:spTree>
    <p:extLst>
      <p:ext uri="{BB962C8B-B14F-4D97-AF65-F5344CB8AC3E}">
        <p14:creationId xmlns:p14="http://schemas.microsoft.com/office/powerpoint/2010/main" val="2661997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20EEF3E-8A32-4892-B94A-BE2226ACDFFF}"/>
              </a:ext>
            </a:extLst>
          </p:cNvPr>
          <p:cNvPicPr>
            <a:picLocks noGrp="1" noChangeAspect="1"/>
          </p:cNvPicPr>
          <p:nvPr>
            <p:ph type="pic" idx="1"/>
          </p:nvPr>
        </p:nvPicPr>
        <p:blipFill rotWithShape="1">
          <a:blip r:embed="rId2"/>
          <a:srcRect l="27335" r="21446" b="-136"/>
          <a:stretch/>
        </p:blipFill>
        <p:spPr>
          <a:xfrm>
            <a:off x="0" y="0"/>
            <a:ext cx="5519759" cy="6867305"/>
          </a:xfrm>
        </p:spPr>
      </p:pic>
      <p:sp>
        <p:nvSpPr>
          <p:cNvPr id="7" name="Title 6">
            <a:extLst>
              <a:ext uri="{FF2B5EF4-FFF2-40B4-BE49-F238E27FC236}">
                <a16:creationId xmlns:a16="http://schemas.microsoft.com/office/drawing/2014/main" id="{F5121D21-52B2-D06E-FDA1-95C77D264DC6}"/>
              </a:ext>
            </a:extLst>
          </p:cNvPr>
          <p:cNvSpPr>
            <a:spLocks noGrp="1"/>
          </p:cNvSpPr>
          <p:nvPr>
            <p:ph type="title"/>
          </p:nvPr>
        </p:nvSpPr>
        <p:spPr>
          <a:xfrm>
            <a:off x="5986965" y="368300"/>
            <a:ext cx="5614941" cy="1323439"/>
          </a:xfrm>
        </p:spPr>
        <p:txBody>
          <a:bodyPr wrap="square">
            <a:spAutoFit/>
          </a:bodyPr>
          <a:lstStyle/>
          <a:p>
            <a:r>
              <a:rPr lang="en-US"/>
              <a:t>Internet of Things (IoT)</a:t>
            </a:r>
            <a:br>
              <a:rPr lang="en-US"/>
            </a:br>
            <a:r>
              <a:rPr lang="en-US"/>
              <a:t>dangerous growth factor</a:t>
            </a:r>
          </a:p>
        </p:txBody>
      </p:sp>
      <p:pic>
        <p:nvPicPr>
          <p:cNvPr id="10" name="Graphic 9">
            <a:extLst>
              <a:ext uri="{FF2B5EF4-FFF2-40B4-BE49-F238E27FC236}">
                <a16:creationId xmlns:a16="http://schemas.microsoft.com/office/drawing/2014/main" id="{F805A87C-EF85-4926-9ADA-54CFB2A9C3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7988" y="6465235"/>
            <a:ext cx="1022264" cy="126000"/>
          </a:xfrm>
          <a:prstGeom prst="rect">
            <a:avLst/>
          </a:prstGeom>
        </p:spPr>
      </p:pic>
      <p:sp>
        <p:nvSpPr>
          <p:cNvPr id="4" name="Rectangle 3">
            <a:extLst>
              <a:ext uri="{FF2B5EF4-FFF2-40B4-BE49-F238E27FC236}">
                <a16:creationId xmlns:a16="http://schemas.microsoft.com/office/drawing/2014/main" id="{14470EF7-7975-4A13-A087-B138B76C999A}"/>
              </a:ext>
            </a:extLst>
          </p:cNvPr>
          <p:cNvSpPr/>
          <p:nvPr/>
        </p:nvSpPr>
        <p:spPr>
          <a:xfrm>
            <a:off x="6115592" y="1713985"/>
            <a:ext cx="5776371" cy="707886"/>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Calibri "/>
                <a:ea typeface="+mn-ea"/>
                <a:cs typeface="+mn-cs"/>
              </a:rPr>
              <a:t>Charging stations, solar panels, wind turbines, </a:t>
            </a:r>
            <a:br>
              <a:rPr kumimoji="0" lang="en-CA" sz="2000" b="0" i="0" u="none" strike="noStrike" kern="1200" cap="none" spc="0" normalizeH="0" baseline="0" noProof="0">
                <a:ln>
                  <a:noFill/>
                </a:ln>
                <a:solidFill>
                  <a:srgbClr val="FFFFFF"/>
                </a:solidFill>
                <a:effectLst/>
                <a:uLnTx/>
                <a:uFillTx/>
                <a:latin typeface="Calibri "/>
                <a:ea typeface="+mn-ea"/>
                <a:cs typeface="+mn-cs"/>
              </a:rPr>
            </a:br>
            <a:r>
              <a:rPr kumimoji="0" lang="en-CA" sz="2000" b="0" i="0" u="none" strike="noStrike" kern="1200" cap="none" spc="0" normalizeH="0" baseline="0" noProof="0">
                <a:ln>
                  <a:noFill/>
                </a:ln>
                <a:solidFill>
                  <a:srgbClr val="FFFFFF"/>
                </a:solidFill>
                <a:effectLst/>
                <a:uLnTx/>
                <a:uFillTx/>
                <a:latin typeface="Calibri "/>
                <a:ea typeface="+mn-ea"/>
                <a:cs typeface="+mn-cs"/>
              </a:rPr>
              <a:t>heating units…</a:t>
            </a:r>
          </a:p>
        </p:txBody>
      </p:sp>
      <p:pic>
        <p:nvPicPr>
          <p:cNvPr id="64" name="Graphic 63">
            <a:extLst>
              <a:ext uri="{FF2B5EF4-FFF2-40B4-BE49-F238E27FC236}">
                <a16:creationId xmlns:a16="http://schemas.microsoft.com/office/drawing/2014/main" id="{2206AE47-149D-4F6A-AA02-8D88E93EE53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10987" y="6478670"/>
            <a:ext cx="1829333" cy="126000"/>
          </a:xfrm>
          <a:prstGeom prst="rect">
            <a:avLst/>
          </a:prstGeom>
        </p:spPr>
      </p:pic>
      <p:sp>
        <p:nvSpPr>
          <p:cNvPr id="6" name="TextBox 5">
            <a:extLst>
              <a:ext uri="{FF2B5EF4-FFF2-40B4-BE49-F238E27FC236}">
                <a16:creationId xmlns:a16="http://schemas.microsoft.com/office/drawing/2014/main" id="{9812A139-DD8F-5503-D6A1-FE3EE0DCE32B}"/>
              </a:ext>
            </a:extLst>
          </p:cNvPr>
          <p:cNvSpPr txBox="1"/>
          <p:nvPr/>
        </p:nvSpPr>
        <p:spPr>
          <a:xfrm>
            <a:off x="6649558" y="2924898"/>
            <a:ext cx="4762073"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9CDE"/>
                </a:solidFill>
                <a:effectLst/>
                <a:uLnTx/>
                <a:uFillTx/>
                <a:latin typeface="Calibri "/>
                <a:ea typeface="+mn-ea"/>
                <a:cs typeface="+mn-cs"/>
              </a:rPr>
              <a:t>Growth of Connected IoT Devices Over the Last 10 years</a:t>
            </a:r>
          </a:p>
        </p:txBody>
      </p:sp>
      <p:grpSp>
        <p:nvGrpSpPr>
          <p:cNvPr id="107" name="Group 106">
            <a:extLst>
              <a:ext uri="{FF2B5EF4-FFF2-40B4-BE49-F238E27FC236}">
                <a16:creationId xmlns:a16="http://schemas.microsoft.com/office/drawing/2014/main" id="{DBD76DCA-E763-4E8D-8E0C-0B0BA6C6FE58}"/>
              </a:ext>
            </a:extLst>
          </p:cNvPr>
          <p:cNvGrpSpPr/>
          <p:nvPr/>
        </p:nvGrpSpPr>
        <p:grpSpPr>
          <a:xfrm>
            <a:off x="6043344" y="2847856"/>
            <a:ext cx="5848619" cy="3391038"/>
            <a:chOff x="6212942" y="2664976"/>
            <a:chExt cx="5848619" cy="3391038"/>
          </a:xfrm>
        </p:grpSpPr>
        <p:sp>
          <p:nvSpPr>
            <p:cNvPr id="11" name="TextBox 10">
              <a:extLst>
                <a:ext uri="{FF2B5EF4-FFF2-40B4-BE49-F238E27FC236}">
                  <a16:creationId xmlns:a16="http://schemas.microsoft.com/office/drawing/2014/main" id="{F6286DBF-8825-EF16-D473-C38C3BAD2D1E}"/>
                </a:ext>
              </a:extLst>
            </p:cNvPr>
            <p:cNvSpPr txBox="1"/>
            <p:nvPr/>
          </p:nvSpPr>
          <p:spPr>
            <a:xfrm rot="16200000">
              <a:off x="4655753" y="4222165"/>
              <a:ext cx="3329822"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Number of Connected IoT Devices (in billions)</a:t>
              </a:r>
            </a:p>
          </p:txBody>
        </p:sp>
        <p:cxnSp>
          <p:nvCxnSpPr>
            <p:cNvPr id="14" name="Connector: Elbow 13">
              <a:extLst>
                <a:ext uri="{FF2B5EF4-FFF2-40B4-BE49-F238E27FC236}">
                  <a16:creationId xmlns:a16="http://schemas.microsoft.com/office/drawing/2014/main" id="{61F62DCD-74AD-1DC8-E6E8-AAD600FE50CC}"/>
                </a:ext>
              </a:extLst>
            </p:cNvPr>
            <p:cNvCxnSpPr>
              <a:cxnSpLocks/>
            </p:cNvCxnSpPr>
            <p:nvPr/>
          </p:nvCxnSpPr>
          <p:spPr>
            <a:xfrm>
              <a:off x="6895592" y="3108960"/>
              <a:ext cx="4877244" cy="2655410"/>
            </a:xfrm>
            <a:prstGeom prst="bentConnector3">
              <a:avLst>
                <a:gd name="adj1" fmla="val -204"/>
              </a:avLst>
            </a:prstGeom>
            <a:ln w="22225"/>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5648DC2-EF5F-B79F-2AFA-E52A9046FEF1}"/>
                </a:ext>
              </a:extLst>
            </p:cNvPr>
            <p:cNvSpPr txBox="1"/>
            <p:nvPr/>
          </p:nvSpPr>
          <p:spPr>
            <a:xfrm>
              <a:off x="11747436" y="5840570"/>
              <a:ext cx="31412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Year</a:t>
              </a:r>
            </a:p>
          </p:txBody>
        </p:sp>
        <p:sp>
          <p:nvSpPr>
            <p:cNvPr id="16" name="TextBox 15">
              <a:extLst>
                <a:ext uri="{FF2B5EF4-FFF2-40B4-BE49-F238E27FC236}">
                  <a16:creationId xmlns:a16="http://schemas.microsoft.com/office/drawing/2014/main" id="{1ACF9134-16B0-67CE-D6F5-109C6ECC96E9}"/>
                </a:ext>
              </a:extLst>
            </p:cNvPr>
            <p:cNvSpPr txBox="1"/>
            <p:nvPr/>
          </p:nvSpPr>
          <p:spPr>
            <a:xfrm>
              <a:off x="6996525" y="5840570"/>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2014</a:t>
              </a:r>
            </a:p>
          </p:txBody>
        </p:sp>
        <p:sp>
          <p:nvSpPr>
            <p:cNvPr id="23" name="TextBox 22">
              <a:extLst>
                <a:ext uri="{FF2B5EF4-FFF2-40B4-BE49-F238E27FC236}">
                  <a16:creationId xmlns:a16="http://schemas.microsoft.com/office/drawing/2014/main" id="{34A79B2B-BD92-ED4B-21CA-26EE385066B6}"/>
                </a:ext>
              </a:extLst>
            </p:cNvPr>
            <p:cNvSpPr txBox="1"/>
            <p:nvPr/>
          </p:nvSpPr>
          <p:spPr>
            <a:xfrm>
              <a:off x="7985603" y="5840570"/>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2016</a:t>
              </a:r>
            </a:p>
          </p:txBody>
        </p:sp>
        <p:sp>
          <p:nvSpPr>
            <p:cNvPr id="33" name="TextBox 32">
              <a:extLst>
                <a:ext uri="{FF2B5EF4-FFF2-40B4-BE49-F238E27FC236}">
                  <a16:creationId xmlns:a16="http://schemas.microsoft.com/office/drawing/2014/main" id="{4414B174-6C74-28A6-0D59-2EA4E0A5D1B9}"/>
                </a:ext>
              </a:extLst>
            </p:cNvPr>
            <p:cNvSpPr txBox="1"/>
            <p:nvPr/>
          </p:nvSpPr>
          <p:spPr>
            <a:xfrm>
              <a:off x="8974681" y="5840570"/>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2018</a:t>
              </a:r>
            </a:p>
          </p:txBody>
        </p:sp>
        <p:sp>
          <p:nvSpPr>
            <p:cNvPr id="34" name="TextBox 33">
              <a:extLst>
                <a:ext uri="{FF2B5EF4-FFF2-40B4-BE49-F238E27FC236}">
                  <a16:creationId xmlns:a16="http://schemas.microsoft.com/office/drawing/2014/main" id="{9B8DEBCD-DD50-E7A2-FFE2-31446B14E796}"/>
                </a:ext>
              </a:extLst>
            </p:cNvPr>
            <p:cNvSpPr txBox="1"/>
            <p:nvPr/>
          </p:nvSpPr>
          <p:spPr>
            <a:xfrm>
              <a:off x="9934410" y="5840570"/>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2020</a:t>
              </a:r>
            </a:p>
          </p:txBody>
        </p:sp>
        <p:sp>
          <p:nvSpPr>
            <p:cNvPr id="35" name="TextBox 34">
              <a:extLst>
                <a:ext uri="{FF2B5EF4-FFF2-40B4-BE49-F238E27FC236}">
                  <a16:creationId xmlns:a16="http://schemas.microsoft.com/office/drawing/2014/main" id="{431050BD-328E-C425-DF44-39047C71EF00}"/>
                </a:ext>
              </a:extLst>
            </p:cNvPr>
            <p:cNvSpPr txBox="1"/>
            <p:nvPr/>
          </p:nvSpPr>
          <p:spPr>
            <a:xfrm>
              <a:off x="10918957" y="5840570"/>
              <a:ext cx="36548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2022</a:t>
              </a:r>
            </a:p>
          </p:txBody>
        </p:sp>
        <p:sp>
          <p:nvSpPr>
            <p:cNvPr id="36" name="TextBox 35">
              <a:extLst>
                <a:ext uri="{FF2B5EF4-FFF2-40B4-BE49-F238E27FC236}">
                  <a16:creationId xmlns:a16="http://schemas.microsoft.com/office/drawing/2014/main" id="{6C92C4D5-529B-80D9-03CA-CF2BF5501EAE}"/>
                </a:ext>
              </a:extLst>
            </p:cNvPr>
            <p:cNvSpPr txBox="1"/>
            <p:nvPr/>
          </p:nvSpPr>
          <p:spPr>
            <a:xfrm>
              <a:off x="6617317" y="3181516"/>
              <a:ext cx="182742"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30</a:t>
              </a:r>
            </a:p>
          </p:txBody>
        </p:sp>
        <p:sp>
          <p:nvSpPr>
            <p:cNvPr id="40" name="TextBox 39">
              <a:extLst>
                <a:ext uri="{FF2B5EF4-FFF2-40B4-BE49-F238E27FC236}">
                  <a16:creationId xmlns:a16="http://schemas.microsoft.com/office/drawing/2014/main" id="{3CA2C742-A475-51D8-2F32-3E92E608DE77}"/>
                </a:ext>
              </a:extLst>
            </p:cNvPr>
            <p:cNvSpPr txBox="1"/>
            <p:nvPr/>
          </p:nvSpPr>
          <p:spPr>
            <a:xfrm>
              <a:off x="6617317" y="3657004"/>
              <a:ext cx="182742"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25</a:t>
              </a:r>
            </a:p>
          </p:txBody>
        </p:sp>
        <p:sp>
          <p:nvSpPr>
            <p:cNvPr id="41" name="TextBox 40">
              <a:extLst>
                <a:ext uri="{FF2B5EF4-FFF2-40B4-BE49-F238E27FC236}">
                  <a16:creationId xmlns:a16="http://schemas.microsoft.com/office/drawing/2014/main" id="{6F614049-659A-36A1-2A7A-5FFCD675AB88}"/>
                </a:ext>
              </a:extLst>
            </p:cNvPr>
            <p:cNvSpPr txBox="1"/>
            <p:nvPr/>
          </p:nvSpPr>
          <p:spPr>
            <a:xfrm>
              <a:off x="6617317" y="4139516"/>
              <a:ext cx="182742"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20</a:t>
              </a:r>
            </a:p>
          </p:txBody>
        </p:sp>
        <p:sp>
          <p:nvSpPr>
            <p:cNvPr id="57" name="TextBox 56">
              <a:extLst>
                <a:ext uri="{FF2B5EF4-FFF2-40B4-BE49-F238E27FC236}">
                  <a16:creationId xmlns:a16="http://schemas.microsoft.com/office/drawing/2014/main" id="{FAFBC5FA-C3EB-4D0B-7B97-7EA1650B5B29}"/>
                </a:ext>
              </a:extLst>
            </p:cNvPr>
            <p:cNvSpPr txBox="1"/>
            <p:nvPr/>
          </p:nvSpPr>
          <p:spPr>
            <a:xfrm>
              <a:off x="6617317" y="4622028"/>
              <a:ext cx="182742"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15</a:t>
              </a:r>
            </a:p>
          </p:txBody>
        </p:sp>
        <p:sp>
          <p:nvSpPr>
            <p:cNvPr id="58" name="TextBox 57">
              <a:extLst>
                <a:ext uri="{FF2B5EF4-FFF2-40B4-BE49-F238E27FC236}">
                  <a16:creationId xmlns:a16="http://schemas.microsoft.com/office/drawing/2014/main" id="{5B4266B0-25BF-5373-EFE8-FFFB0502C00E}"/>
                </a:ext>
              </a:extLst>
            </p:cNvPr>
            <p:cNvSpPr txBox="1"/>
            <p:nvPr/>
          </p:nvSpPr>
          <p:spPr>
            <a:xfrm>
              <a:off x="6617317" y="5103133"/>
              <a:ext cx="182742"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10</a:t>
              </a:r>
            </a:p>
          </p:txBody>
        </p:sp>
        <p:sp>
          <p:nvSpPr>
            <p:cNvPr id="59" name="TextBox 58">
              <a:extLst>
                <a:ext uri="{FF2B5EF4-FFF2-40B4-BE49-F238E27FC236}">
                  <a16:creationId xmlns:a16="http://schemas.microsoft.com/office/drawing/2014/main" id="{C5E94D10-2974-EBDB-7AE7-2F8FAC12F5E9}"/>
                </a:ext>
              </a:extLst>
            </p:cNvPr>
            <p:cNvSpPr txBox="1"/>
            <p:nvPr/>
          </p:nvSpPr>
          <p:spPr>
            <a:xfrm>
              <a:off x="6708687" y="5575435"/>
              <a:ext cx="91372"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
                  <a:ea typeface="+mn-ea"/>
                  <a:cs typeface="+mn-cs"/>
                </a:rPr>
                <a:t>5</a:t>
              </a:r>
            </a:p>
          </p:txBody>
        </p:sp>
        <p:grpSp>
          <p:nvGrpSpPr>
            <p:cNvPr id="60" name="Group 59">
              <a:extLst>
                <a:ext uri="{FF2B5EF4-FFF2-40B4-BE49-F238E27FC236}">
                  <a16:creationId xmlns:a16="http://schemas.microsoft.com/office/drawing/2014/main" id="{AA9BFA59-0B03-843C-DF3B-C3371DAF22BC}"/>
                </a:ext>
              </a:extLst>
            </p:cNvPr>
            <p:cNvGrpSpPr/>
            <p:nvPr/>
          </p:nvGrpSpPr>
          <p:grpSpPr>
            <a:xfrm>
              <a:off x="6897595" y="3139440"/>
              <a:ext cx="4849841" cy="2614402"/>
              <a:chOff x="6897595" y="3139440"/>
              <a:chExt cx="4849841" cy="2614402"/>
            </a:xfrm>
          </p:grpSpPr>
          <p:grpSp>
            <p:nvGrpSpPr>
              <p:cNvPr id="91" name="Group 90">
                <a:extLst>
                  <a:ext uri="{FF2B5EF4-FFF2-40B4-BE49-F238E27FC236}">
                    <a16:creationId xmlns:a16="http://schemas.microsoft.com/office/drawing/2014/main" id="{4A649CC1-8DBB-95EE-1E35-12706F254903}"/>
                  </a:ext>
                </a:extLst>
              </p:cNvPr>
              <p:cNvGrpSpPr/>
              <p:nvPr/>
            </p:nvGrpSpPr>
            <p:grpSpPr>
              <a:xfrm>
                <a:off x="6897595" y="3243072"/>
                <a:ext cx="4849841" cy="2387734"/>
                <a:chOff x="6897595" y="3243072"/>
                <a:chExt cx="4849841" cy="2387734"/>
              </a:xfrm>
            </p:grpSpPr>
            <p:cxnSp>
              <p:nvCxnSpPr>
                <p:cNvPr id="98" name="Straight Connector 97">
                  <a:extLst>
                    <a:ext uri="{FF2B5EF4-FFF2-40B4-BE49-F238E27FC236}">
                      <a16:creationId xmlns:a16="http://schemas.microsoft.com/office/drawing/2014/main" id="{D89C9C92-D014-4C6C-631A-E105D7089468}"/>
                    </a:ext>
                  </a:extLst>
                </p:cNvPr>
                <p:cNvCxnSpPr/>
                <p:nvPr/>
              </p:nvCxnSpPr>
              <p:spPr>
                <a:xfrm>
                  <a:off x="6897595" y="3243072"/>
                  <a:ext cx="4849841"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FF93D1A-F7FD-3B8A-6E6F-BFAB21A501F8}"/>
                    </a:ext>
                  </a:extLst>
                </p:cNvPr>
                <p:cNvCxnSpPr/>
                <p:nvPr/>
              </p:nvCxnSpPr>
              <p:spPr>
                <a:xfrm>
                  <a:off x="6897595" y="3720619"/>
                  <a:ext cx="4849841"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102335F-5848-3B41-ABC2-AC235E949855}"/>
                    </a:ext>
                  </a:extLst>
                </p:cNvPr>
                <p:cNvCxnSpPr/>
                <p:nvPr/>
              </p:nvCxnSpPr>
              <p:spPr>
                <a:xfrm>
                  <a:off x="6897595" y="4198166"/>
                  <a:ext cx="4849841"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94B9CE2-9BAF-E426-DBD0-52B3619FCB6C}"/>
                    </a:ext>
                  </a:extLst>
                </p:cNvPr>
                <p:cNvCxnSpPr/>
                <p:nvPr/>
              </p:nvCxnSpPr>
              <p:spPr>
                <a:xfrm>
                  <a:off x="6897595" y="4675713"/>
                  <a:ext cx="4849841"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B98D92C-ADD9-163B-9DA1-4160D494A8C2}"/>
                    </a:ext>
                  </a:extLst>
                </p:cNvPr>
                <p:cNvCxnSpPr/>
                <p:nvPr/>
              </p:nvCxnSpPr>
              <p:spPr>
                <a:xfrm>
                  <a:off x="6897595" y="5153260"/>
                  <a:ext cx="4849841"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C5B1714-C73F-FEFE-BC72-C20A2D4464D8}"/>
                    </a:ext>
                  </a:extLst>
                </p:cNvPr>
                <p:cNvCxnSpPr/>
                <p:nvPr/>
              </p:nvCxnSpPr>
              <p:spPr>
                <a:xfrm>
                  <a:off x="6897595" y="5630806"/>
                  <a:ext cx="4849841" cy="0"/>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07844092-5E96-88D8-CA0F-D4A6F5044180}"/>
                  </a:ext>
                </a:extLst>
              </p:cNvPr>
              <p:cNvGrpSpPr/>
              <p:nvPr/>
            </p:nvGrpSpPr>
            <p:grpSpPr>
              <a:xfrm>
                <a:off x="7107200" y="3139440"/>
                <a:ext cx="3914349" cy="2614402"/>
                <a:chOff x="7107200" y="3139440"/>
                <a:chExt cx="3914349" cy="2614402"/>
              </a:xfrm>
            </p:grpSpPr>
            <p:cxnSp>
              <p:nvCxnSpPr>
                <p:cNvPr id="93" name="Straight Connector 92">
                  <a:extLst>
                    <a:ext uri="{FF2B5EF4-FFF2-40B4-BE49-F238E27FC236}">
                      <a16:creationId xmlns:a16="http://schemas.microsoft.com/office/drawing/2014/main" id="{C916085F-40DE-D545-EE93-3422145868A6}"/>
                    </a:ext>
                  </a:extLst>
                </p:cNvPr>
                <p:cNvCxnSpPr/>
                <p:nvPr/>
              </p:nvCxnSpPr>
              <p:spPr>
                <a:xfrm>
                  <a:off x="7107200" y="3139440"/>
                  <a:ext cx="0" cy="2614402"/>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319FD75-2575-887F-0356-BB549FDCE61D}"/>
                    </a:ext>
                  </a:extLst>
                </p:cNvPr>
                <p:cNvCxnSpPr/>
                <p:nvPr/>
              </p:nvCxnSpPr>
              <p:spPr>
                <a:xfrm>
                  <a:off x="8085787" y="3139440"/>
                  <a:ext cx="0" cy="2614402"/>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8025CC5-E502-5898-B17E-FA8494B402C1}"/>
                    </a:ext>
                  </a:extLst>
                </p:cNvPr>
                <p:cNvCxnSpPr/>
                <p:nvPr/>
              </p:nvCxnSpPr>
              <p:spPr>
                <a:xfrm>
                  <a:off x="9064374" y="3139440"/>
                  <a:ext cx="0" cy="2614402"/>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B0DF0C1-7A59-E21D-4F65-6C69B94C0342}"/>
                    </a:ext>
                  </a:extLst>
                </p:cNvPr>
                <p:cNvCxnSpPr/>
                <p:nvPr/>
              </p:nvCxnSpPr>
              <p:spPr>
                <a:xfrm>
                  <a:off x="10042961" y="3139440"/>
                  <a:ext cx="0" cy="2614402"/>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342F7E9-1759-6B9B-1415-2F815376A7D1}"/>
                    </a:ext>
                  </a:extLst>
                </p:cNvPr>
                <p:cNvCxnSpPr/>
                <p:nvPr/>
              </p:nvCxnSpPr>
              <p:spPr>
                <a:xfrm>
                  <a:off x="11021549" y="3139440"/>
                  <a:ext cx="0" cy="2614402"/>
                </a:xfrm>
                <a:prstGeom prst="line">
                  <a:avLst/>
                </a:prstGeom>
                <a:ln>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sp>
          <p:nvSpPr>
            <p:cNvPr id="61" name="Oval 60">
              <a:extLst>
                <a:ext uri="{FF2B5EF4-FFF2-40B4-BE49-F238E27FC236}">
                  <a16:creationId xmlns:a16="http://schemas.microsoft.com/office/drawing/2014/main" id="{3C7B334D-CB95-F1F9-7A3B-18A2D022FF09}"/>
                </a:ext>
              </a:extLst>
            </p:cNvPr>
            <p:cNvSpPr>
              <a:spLocks noChangeAspect="1"/>
            </p:cNvSpPr>
            <p:nvPr/>
          </p:nvSpPr>
          <p:spPr>
            <a:xfrm>
              <a:off x="7060090" y="5607634"/>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62" name="Oval 61">
              <a:extLst>
                <a:ext uri="{FF2B5EF4-FFF2-40B4-BE49-F238E27FC236}">
                  <a16:creationId xmlns:a16="http://schemas.microsoft.com/office/drawing/2014/main" id="{C9C0BA0C-C042-B75A-813B-BDB23FA84052}"/>
                </a:ext>
              </a:extLst>
            </p:cNvPr>
            <p:cNvSpPr>
              <a:spLocks noChangeAspect="1"/>
            </p:cNvSpPr>
            <p:nvPr/>
          </p:nvSpPr>
          <p:spPr>
            <a:xfrm>
              <a:off x="7564594" y="5467435"/>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65" name="Oval 64">
              <a:extLst>
                <a:ext uri="{FF2B5EF4-FFF2-40B4-BE49-F238E27FC236}">
                  <a16:creationId xmlns:a16="http://schemas.microsoft.com/office/drawing/2014/main" id="{8FC27893-B353-E6C8-17D4-CAAB6403304A}"/>
                </a:ext>
              </a:extLst>
            </p:cNvPr>
            <p:cNvSpPr>
              <a:spLocks noChangeAspect="1"/>
            </p:cNvSpPr>
            <p:nvPr/>
          </p:nvSpPr>
          <p:spPr>
            <a:xfrm>
              <a:off x="8052195" y="5261830"/>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67" name="Oval 66">
              <a:extLst>
                <a:ext uri="{FF2B5EF4-FFF2-40B4-BE49-F238E27FC236}">
                  <a16:creationId xmlns:a16="http://schemas.microsoft.com/office/drawing/2014/main" id="{F69CB216-8C4A-C3D3-8111-DADE7817E48B}"/>
                </a:ext>
              </a:extLst>
            </p:cNvPr>
            <p:cNvSpPr>
              <a:spLocks noChangeAspect="1"/>
            </p:cNvSpPr>
            <p:nvPr/>
          </p:nvSpPr>
          <p:spPr>
            <a:xfrm>
              <a:off x="8544469" y="5206354"/>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68" name="Oval 67">
              <a:extLst>
                <a:ext uri="{FF2B5EF4-FFF2-40B4-BE49-F238E27FC236}">
                  <a16:creationId xmlns:a16="http://schemas.microsoft.com/office/drawing/2014/main" id="{86DBB0FF-4A69-35F7-F450-136CECA82055}"/>
                </a:ext>
              </a:extLst>
            </p:cNvPr>
            <p:cNvSpPr>
              <a:spLocks noChangeAspect="1"/>
            </p:cNvSpPr>
            <p:nvPr/>
          </p:nvSpPr>
          <p:spPr>
            <a:xfrm>
              <a:off x="9025397" y="5120448"/>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69" name="Oval 68">
              <a:extLst>
                <a:ext uri="{FF2B5EF4-FFF2-40B4-BE49-F238E27FC236}">
                  <a16:creationId xmlns:a16="http://schemas.microsoft.com/office/drawing/2014/main" id="{98943BAA-774A-F48B-D2A0-375C12ACCE75}"/>
                </a:ext>
              </a:extLst>
            </p:cNvPr>
            <p:cNvSpPr>
              <a:spLocks noChangeAspect="1"/>
            </p:cNvSpPr>
            <p:nvPr/>
          </p:nvSpPr>
          <p:spPr>
            <a:xfrm>
              <a:off x="9513324" y="4833382"/>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0" name="Oval 69">
              <a:extLst>
                <a:ext uri="{FF2B5EF4-FFF2-40B4-BE49-F238E27FC236}">
                  <a16:creationId xmlns:a16="http://schemas.microsoft.com/office/drawing/2014/main" id="{1E83E9E8-2B36-332B-64FF-1A6627C61607}"/>
                </a:ext>
              </a:extLst>
            </p:cNvPr>
            <p:cNvSpPr>
              <a:spLocks noChangeAspect="1"/>
            </p:cNvSpPr>
            <p:nvPr/>
          </p:nvSpPr>
          <p:spPr>
            <a:xfrm>
              <a:off x="9999805" y="4166516"/>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1" name="Oval 70">
              <a:extLst>
                <a:ext uri="{FF2B5EF4-FFF2-40B4-BE49-F238E27FC236}">
                  <a16:creationId xmlns:a16="http://schemas.microsoft.com/office/drawing/2014/main" id="{C50EFA43-F490-49B3-0CAA-35C99F345533}"/>
                </a:ext>
              </a:extLst>
            </p:cNvPr>
            <p:cNvSpPr>
              <a:spLocks noChangeAspect="1"/>
            </p:cNvSpPr>
            <p:nvPr/>
          </p:nvSpPr>
          <p:spPr>
            <a:xfrm>
              <a:off x="10488681" y="3917488"/>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3" name="Oval 72">
              <a:extLst>
                <a:ext uri="{FF2B5EF4-FFF2-40B4-BE49-F238E27FC236}">
                  <a16:creationId xmlns:a16="http://schemas.microsoft.com/office/drawing/2014/main" id="{FD28B623-8CF9-A6AC-6543-B19C72733DE1}"/>
                </a:ext>
              </a:extLst>
            </p:cNvPr>
            <p:cNvSpPr>
              <a:spLocks noChangeAspect="1"/>
            </p:cNvSpPr>
            <p:nvPr/>
          </p:nvSpPr>
          <p:spPr>
            <a:xfrm>
              <a:off x="10969641" y="3612444"/>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5" name="Oval 74">
              <a:extLst>
                <a:ext uri="{FF2B5EF4-FFF2-40B4-BE49-F238E27FC236}">
                  <a16:creationId xmlns:a16="http://schemas.microsoft.com/office/drawing/2014/main" id="{3AA8F89D-0AD5-6115-595C-2647192EDDB6}"/>
                </a:ext>
              </a:extLst>
            </p:cNvPr>
            <p:cNvSpPr>
              <a:spLocks noChangeAspect="1"/>
            </p:cNvSpPr>
            <p:nvPr/>
          </p:nvSpPr>
          <p:spPr>
            <a:xfrm>
              <a:off x="11473229" y="3207071"/>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pSp>
          <p:nvGrpSpPr>
            <p:cNvPr id="77" name="Group 76">
              <a:extLst>
                <a:ext uri="{FF2B5EF4-FFF2-40B4-BE49-F238E27FC236}">
                  <a16:creationId xmlns:a16="http://schemas.microsoft.com/office/drawing/2014/main" id="{819125F5-1CB9-D4B8-0AE6-04097CF9A4EA}"/>
                </a:ext>
              </a:extLst>
            </p:cNvPr>
            <p:cNvGrpSpPr/>
            <p:nvPr/>
          </p:nvGrpSpPr>
          <p:grpSpPr>
            <a:xfrm>
              <a:off x="7060090" y="3299255"/>
              <a:ext cx="4428955" cy="2362379"/>
              <a:chOff x="7060090" y="3299255"/>
              <a:chExt cx="4428955" cy="2362379"/>
            </a:xfrm>
          </p:grpSpPr>
          <p:cxnSp>
            <p:nvCxnSpPr>
              <p:cNvPr id="78" name="Straight Connector 77">
                <a:extLst>
                  <a:ext uri="{FF2B5EF4-FFF2-40B4-BE49-F238E27FC236}">
                    <a16:creationId xmlns:a16="http://schemas.microsoft.com/office/drawing/2014/main" id="{32EE4274-C8BD-E481-B5D8-61C7AAAB52D9}"/>
                  </a:ext>
                </a:extLst>
              </p:cNvPr>
              <p:cNvCxnSpPr>
                <a:cxnSpLocks/>
                <a:stCxn id="54" idx="7"/>
                <a:endCxn id="55" idx="7"/>
              </p:cNvCxnSpPr>
              <p:nvPr/>
            </p:nvCxnSpPr>
            <p:spPr>
              <a:xfrm flipV="1">
                <a:off x="10580865" y="3628260"/>
                <a:ext cx="480960" cy="3050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2F6243E-41D0-EB9C-A7D5-0DE62A2D0FCF}"/>
                  </a:ext>
                </a:extLst>
              </p:cNvPr>
              <p:cNvCxnSpPr>
                <a:cxnSpLocks/>
                <a:stCxn id="47" idx="2"/>
                <a:endCxn id="48" idx="2"/>
              </p:cNvCxnSpPr>
              <p:nvPr/>
            </p:nvCxnSpPr>
            <p:spPr>
              <a:xfrm flipV="1">
                <a:off x="7060090" y="5521435"/>
                <a:ext cx="504504" cy="14019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2ACA6BB-07BB-3202-053E-2631699A61E0}"/>
                  </a:ext>
                </a:extLst>
              </p:cNvPr>
              <p:cNvCxnSpPr>
                <a:cxnSpLocks/>
                <a:stCxn id="48" idx="7"/>
                <a:endCxn id="49" idx="2"/>
              </p:cNvCxnSpPr>
              <p:nvPr/>
            </p:nvCxnSpPr>
            <p:spPr>
              <a:xfrm flipV="1">
                <a:off x="7656778" y="5315830"/>
                <a:ext cx="395417" cy="16742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88EA332-F7EF-7C4B-50EE-7458E84DC453}"/>
                  </a:ext>
                </a:extLst>
              </p:cNvPr>
              <p:cNvCxnSpPr>
                <a:cxnSpLocks/>
                <a:stCxn id="49" idx="2"/>
              </p:cNvCxnSpPr>
              <p:nvPr/>
            </p:nvCxnSpPr>
            <p:spPr>
              <a:xfrm flipV="1">
                <a:off x="8052195" y="5256504"/>
                <a:ext cx="541691" cy="5932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FEE49B4-37CF-10B6-265A-B832365DA44F}"/>
                  </a:ext>
                </a:extLst>
              </p:cNvPr>
              <p:cNvCxnSpPr>
                <a:cxnSpLocks/>
                <a:stCxn id="50" idx="2"/>
              </p:cNvCxnSpPr>
              <p:nvPr/>
            </p:nvCxnSpPr>
            <p:spPr>
              <a:xfrm flipV="1">
                <a:off x="8544469" y="5173012"/>
                <a:ext cx="503704" cy="873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99AF3DE-2D7C-6801-28C4-7D23EB6B1023}"/>
                  </a:ext>
                </a:extLst>
              </p:cNvPr>
              <p:cNvCxnSpPr>
                <a:cxnSpLocks/>
                <a:stCxn id="51" idx="7"/>
                <a:endCxn id="52" idx="3"/>
              </p:cNvCxnSpPr>
              <p:nvPr/>
            </p:nvCxnSpPr>
            <p:spPr>
              <a:xfrm flipV="1">
                <a:off x="9117581" y="4925566"/>
                <a:ext cx="411559" cy="21069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D5FBA14-3CBC-45A3-7B32-E617814E9B52}"/>
                  </a:ext>
                </a:extLst>
              </p:cNvPr>
              <p:cNvCxnSpPr>
                <a:cxnSpLocks/>
                <a:stCxn id="52" idx="7"/>
                <a:endCxn id="53" idx="3"/>
              </p:cNvCxnSpPr>
              <p:nvPr/>
            </p:nvCxnSpPr>
            <p:spPr>
              <a:xfrm flipV="1">
                <a:off x="9605508" y="4258700"/>
                <a:ext cx="410113" cy="59049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4848E3C-72FF-6D64-CD3F-D1D24424C18F}"/>
                  </a:ext>
                </a:extLst>
              </p:cNvPr>
              <p:cNvCxnSpPr>
                <a:cxnSpLocks/>
                <a:stCxn id="53" idx="2"/>
                <a:endCxn id="54" idx="2"/>
              </p:cNvCxnSpPr>
              <p:nvPr/>
            </p:nvCxnSpPr>
            <p:spPr>
              <a:xfrm flipV="1">
                <a:off x="9999805" y="3971488"/>
                <a:ext cx="488876" cy="24902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D20552B-3FDB-2BB1-C9B7-8117DC6859BD}"/>
                  </a:ext>
                </a:extLst>
              </p:cNvPr>
              <p:cNvCxnSpPr>
                <a:cxnSpLocks/>
                <a:stCxn id="55" idx="7"/>
                <a:endCxn id="56" idx="3"/>
              </p:cNvCxnSpPr>
              <p:nvPr/>
            </p:nvCxnSpPr>
            <p:spPr>
              <a:xfrm flipV="1">
                <a:off x="11061825" y="3299255"/>
                <a:ext cx="427220" cy="329005"/>
              </a:xfrm>
              <a:prstGeom prst="line">
                <a:avLst/>
              </a:prstGeom>
              <a:ln w="12700"/>
            </p:spPr>
            <p:style>
              <a:lnRef idx="1">
                <a:schemeClr val="accent1"/>
              </a:lnRef>
              <a:fillRef idx="0">
                <a:schemeClr val="accent1"/>
              </a:fillRef>
              <a:effectRef idx="0">
                <a:schemeClr val="accent1"/>
              </a:effectRef>
              <a:fontRef idx="minor">
                <a:schemeClr val="tx1"/>
              </a:fontRef>
            </p:style>
          </p:cxnSp>
        </p:grpSp>
      </p:grpSp>
      <p:sp>
        <p:nvSpPr>
          <p:cNvPr id="8" name="Footer Placeholder 7">
            <a:extLst>
              <a:ext uri="{FF2B5EF4-FFF2-40B4-BE49-F238E27FC236}">
                <a16:creationId xmlns:a16="http://schemas.microsoft.com/office/drawing/2014/main" id="{3525D7D6-18ED-6FA1-056F-8B8B408377C5}"/>
              </a:ext>
            </a:extLst>
          </p:cNvPr>
          <p:cNvSpPr txBox="1">
            <a:spLocks/>
          </p:cNvSpPr>
          <p:nvPr/>
        </p:nvSpPr>
        <p:spPr>
          <a:xfrm>
            <a:off x="9343427" y="6418440"/>
            <a:ext cx="2548573" cy="216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00">
                <a:solidFill>
                  <a:schemeClr val="tx1">
                    <a:lumMod val="65000"/>
                  </a:schemeClr>
                </a:solidFill>
              </a:rPr>
              <a:t>Source: IoT Analytics, Statista</a:t>
            </a:r>
          </a:p>
        </p:txBody>
      </p:sp>
    </p:spTree>
    <p:extLst>
      <p:ext uri="{BB962C8B-B14F-4D97-AF65-F5344CB8AC3E}">
        <p14:creationId xmlns:p14="http://schemas.microsoft.com/office/powerpoint/2010/main" val="3234616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A7E13-C29F-7661-AE2A-AC57466986D2}"/>
              </a:ext>
            </a:extLst>
          </p:cNvPr>
          <p:cNvSpPr>
            <a:spLocks noGrp="1"/>
          </p:cNvSpPr>
          <p:nvPr>
            <p:ph type="title"/>
          </p:nvPr>
        </p:nvSpPr>
        <p:spPr/>
        <p:txBody>
          <a:bodyPr>
            <a:spAutoFit/>
          </a:bodyPr>
          <a:lstStyle/>
          <a:p>
            <a:r>
              <a:rPr lang="en-US" b="1">
                <a:ea typeface="+mj-lt"/>
                <a:cs typeface="+mj-lt"/>
              </a:rPr>
              <a:t>Zero-day attacks have been increasing in frequency</a:t>
            </a:r>
            <a:br>
              <a:rPr lang="en-US" b="1">
                <a:ea typeface="+mj-lt"/>
                <a:cs typeface="+mj-lt"/>
              </a:rPr>
            </a:br>
            <a:r>
              <a:rPr lang="en-US" b="1">
                <a:ea typeface="+mj-lt"/>
                <a:cs typeface="+mj-lt"/>
              </a:rPr>
              <a:t>The Internet eats itself…</a:t>
            </a:r>
            <a:endParaRPr lang="en-US" sz="3200">
              <a:ea typeface="Calibri Bold"/>
              <a:cs typeface="Calibri Bold"/>
            </a:endParaRPr>
          </a:p>
        </p:txBody>
      </p:sp>
      <p:sp>
        <p:nvSpPr>
          <p:cNvPr id="3" name="Footer Placeholder 2">
            <a:extLst>
              <a:ext uri="{FF2B5EF4-FFF2-40B4-BE49-F238E27FC236}">
                <a16:creationId xmlns:a16="http://schemas.microsoft.com/office/drawing/2014/main" id="{B07884E8-3C71-4643-BECB-CE6DE56BF534}"/>
              </a:ext>
            </a:extLst>
          </p:cNvPr>
          <p:cNvSpPr>
            <a:spLocks noGrp="1"/>
          </p:cNvSpPr>
          <p:nvPr>
            <p:ph type="ftr" sz="quarter" idx="11"/>
          </p:nvPr>
        </p:nvSpPr>
        <p:spPr>
          <a:xfrm>
            <a:off x="7940763" y="6418440"/>
            <a:ext cx="3951238" cy="216000"/>
          </a:xfrm>
        </p:spPr>
        <p:txBody>
          <a:bodyPr/>
          <a:lstStyle/>
          <a:p>
            <a:pPr>
              <a:defRPr/>
            </a:pPr>
            <a:r>
              <a:rPr lang="fr-FR"/>
              <a:t>Sources: Google Project </a:t>
            </a:r>
            <a:r>
              <a:rPr lang="fr-FR" err="1"/>
              <a:t>Zero</a:t>
            </a:r>
            <a:r>
              <a:rPr lang="fr-FR"/>
              <a:t>, </a:t>
            </a:r>
            <a:r>
              <a:rPr lang="fr-FR" err="1"/>
              <a:t>Mandiant</a:t>
            </a:r>
            <a:r>
              <a:rPr lang="fr-FR"/>
              <a:t>, Symantec</a:t>
            </a:r>
            <a:endParaRPr lang="en-CA"/>
          </a:p>
        </p:txBody>
      </p:sp>
      <p:grpSp>
        <p:nvGrpSpPr>
          <p:cNvPr id="6" name="Group 5">
            <a:extLst>
              <a:ext uri="{FF2B5EF4-FFF2-40B4-BE49-F238E27FC236}">
                <a16:creationId xmlns:a16="http://schemas.microsoft.com/office/drawing/2014/main" id="{D2C17A7A-6706-4E28-9F95-30AC23DC2E17}"/>
              </a:ext>
            </a:extLst>
          </p:cNvPr>
          <p:cNvGrpSpPr/>
          <p:nvPr/>
        </p:nvGrpSpPr>
        <p:grpSpPr>
          <a:xfrm>
            <a:off x="4976687" y="2169486"/>
            <a:ext cx="6864432" cy="3874920"/>
            <a:chOff x="4244402" y="2051102"/>
            <a:chExt cx="7543895" cy="4258471"/>
          </a:xfrm>
        </p:grpSpPr>
        <p:cxnSp>
          <p:nvCxnSpPr>
            <p:cNvPr id="7" name="Straight Connector 6">
              <a:extLst>
                <a:ext uri="{FF2B5EF4-FFF2-40B4-BE49-F238E27FC236}">
                  <a16:creationId xmlns:a16="http://schemas.microsoft.com/office/drawing/2014/main" id="{D00F4779-05FD-4ED9-AB49-7104BFE0A85E}"/>
                </a:ext>
              </a:extLst>
            </p:cNvPr>
            <p:cNvCxnSpPr/>
            <p:nvPr/>
          </p:nvCxnSpPr>
          <p:spPr>
            <a:xfrm>
              <a:off x="4919959" y="2169486"/>
              <a:ext cx="6553161" cy="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FAD7C6-ECFB-4C48-BE34-0A9D9AF2AB40}"/>
                </a:ext>
              </a:extLst>
            </p:cNvPr>
            <p:cNvCxnSpPr/>
            <p:nvPr/>
          </p:nvCxnSpPr>
          <p:spPr>
            <a:xfrm>
              <a:off x="4919959" y="2928634"/>
              <a:ext cx="6553161" cy="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A9D1CB-98A6-4DBB-B977-6274D59D1297}"/>
                </a:ext>
              </a:extLst>
            </p:cNvPr>
            <p:cNvCxnSpPr/>
            <p:nvPr/>
          </p:nvCxnSpPr>
          <p:spPr>
            <a:xfrm>
              <a:off x="4919959" y="3687783"/>
              <a:ext cx="6553161" cy="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F111B4-BA0A-4B29-9FDD-D85610A4F6FF}"/>
                </a:ext>
              </a:extLst>
            </p:cNvPr>
            <p:cNvCxnSpPr/>
            <p:nvPr/>
          </p:nvCxnSpPr>
          <p:spPr>
            <a:xfrm>
              <a:off x="4919959" y="4446931"/>
              <a:ext cx="6553161" cy="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87D3A0-0032-424A-B87B-B24CFF2E9698}"/>
                </a:ext>
              </a:extLst>
            </p:cNvPr>
            <p:cNvCxnSpPr/>
            <p:nvPr/>
          </p:nvCxnSpPr>
          <p:spPr>
            <a:xfrm>
              <a:off x="4919959" y="5206079"/>
              <a:ext cx="6553161" cy="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F1B247-70C0-4485-BB0D-16A4D3CB0E80}"/>
                </a:ext>
              </a:extLst>
            </p:cNvPr>
            <p:cNvCxnSpPr/>
            <p:nvPr/>
          </p:nvCxnSpPr>
          <p:spPr>
            <a:xfrm>
              <a:off x="5274519"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E707CB-7429-4449-9BA6-9265F5F74622}"/>
                </a:ext>
              </a:extLst>
            </p:cNvPr>
            <p:cNvCxnSpPr/>
            <p:nvPr/>
          </p:nvCxnSpPr>
          <p:spPr>
            <a:xfrm>
              <a:off x="5847257"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6E69CD-34D8-4209-AC88-60BA0C584204}"/>
                </a:ext>
              </a:extLst>
            </p:cNvPr>
            <p:cNvCxnSpPr/>
            <p:nvPr/>
          </p:nvCxnSpPr>
          <p:spPr>
            <a:xfrm>
              <a:off x="6419996"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B3AF90-EF52-48F7-8F60-760D890159D2}"/>
                </a:ext>
              </a:extLst>
            </p:cNvPr>
            <p:cNvCxnSpPr/>
            <p:nvPr/>
          </p:nvCxnSpPr>
          <p:spPr>
            <a:xfrm>
              <a:off x="6992735"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37B8C9-98DA-458D-8295-3F6A68B4DD8F}"/>
                </a:ext>
              </a:extLst>
            </p:cNvPr>
            <p:cNvCxnSpPr/>
            <p:nvPr/>
          </p:nvCxnSpPr>
          <p:spPr>
            <a:xfrm>
              <a:off x="7565473"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610EC8-C3C5-472C-A7E1-4CBD3F042353}"/>
                </a:ext>
              </a:extLst>
            </p:cNvPr>
            <p:cNvCxnSpPr/>
            <p:nvPr/>
          </p:nvCxnSpPr>
          <p:spPr>
            <a:xfrm>
              <a:off x="8138212"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629403-518B-483E-B23F-9A5184955E47}"/>
                </a:ext>
              </a:extLst>
            </p:cNvPr>
            <p:cNvCxnSpPr/>
            <p:nvPr/>
          </p:nvCxnSpPr>
          <p:spPr>
            <a:xfrm>
              <a:off x="8710951"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6E127A4-B442-4B7D-94A3-1CA0C32114E2}"/>
                </a:ext>
              </a:extLst>
            </p:cNvPr>
            <p:cNvCxnSpPr/>
            <p:nvPr/>
          </p:nvCxnSpPr>
          <p:spPr>
            <a:xfrm>
              <a:off x="9283689"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EE67DD2-74C2-4887-A9E6-F21B23D3D29E}"/>
                </a:ext>
              </a:extLst>
            </p:cNvPr>
            <p:cNvCxnSpPr/>
            <p:nvPr/>
          </p:nvCxnSpPr>
          <p:spPr>
            <a:xfrm>
              <a:off x="9856428"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3FDC23-7C5D-4949-BD44-B1EA66A6B880}"/>
                </a:ext>
              </a:extLst>
            </p:cNvPr>
            <p:cNvCxnSpPr/>
            <p:nvPr/>
          </p:nvCxnSpPr>
          <p:spPr>
            <a:xfrm>
              <a:off x="10429167"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7AA087-09BD-423A-8D20-DDC89AFF354E}"/>
                </a:ext>
              </a:extLst>
            </p:cNvPr>
            <p:cNvCxnSpPr/>
            <p:nvPr/>
          </p:nvCxnSpPr>
          <p:spPr>
            <a:xfrm>
              <a:off x="11001910" y="2169486"/>
              <a:ext cx="0" cy="3542250"/>
            </a:xfrm>
            <a:prstGeom prst="line">
              <a:avLst/>
            </a:prstGeom>
            <a:ln w="6350">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9663C3-A7E5-4680-B8E4-07A09B6A03AB}"/>
                </a:ext>
              </a:extLst>
            </p:cNvPr>
            <p:cNvCxnSpPr/>
            <p:nvPr/>
          </p:nvCxnSpPr>
          <p:spPr>
            <a:xfrm>
              <a:off x="4983980" y="5627828"/>
              <a:ext cx="646460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Box 29">
              <a:extLst>
                <a:ext uri="{FF2B5EF4-FFF2-40B4-BE49-F238E27FC236}">
                  <a16:creationId xmlns:a16="http://schemas.microsoft.com/office/drawing/2014/main" id="{E43C2A34-62D2-499A-8A19-5158D64D7035}"/>
                </a:ext>
              </a:extLst>
            </p:cNvPr>
            <p:cNvSpPr txBox="1"/>
            <p:nvPr/>
          </p:nvSpPr>
          <p:spPr>
            <a:xfrm>
              <a:off x="5017352"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2014</a:t>
              </a:r>
            </a:p>
          </p:txBody>
        </p:sp>
        <p:sp>
          <p:nvSpPr>
            <p:cNvPr id="25" name="TextBox 30">
              <a:extLst>
                <a:ext uri="{FF2B5EF4-FFF2-40B4-BE49-F238E27FC236}">
                  <a16:creationId xmlns:a16="http://schemas.microsoft.com/office/drawing/2014/main" id="{7CE2EC9A-DC02-433A-A9EA-EC4A11C861CC}"/>
                </a:ext>
              </a:extLst>
            </p:cNvPr>
            <p:cNvSpPr txBox="1"/>
            <p:nvPr/>
          </p:nvSpPr>
          <p:spPr>
            <a:xfrm>
              <a:off x="5590091"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2015</a:t>
              </a:r>
            </a:p>
          </p:txBody>
        </p:sp>
        <p:sp>
          <p:nvSpPr>
            <p:cNvPr id="26" name="TextBox 31">
              <a:extLst>
                <a:ext uri="{FF2B5EF4-FFF2-40B4-BE49-F238E27FC236}">
                  <a16:creationId xmlns:a16="http://schemas.microsoft.com/office/drawing/2014/main" id="{9BB8697A-7A97-4AD7-AD33-C46AEBC77070}"/>
                </a:ext>
              </a:extLst>
            </p:cNvPr>
            <p:cNvSpPr txBox="1"/>
            <p:nvPr/>
          </p:nvSpPr>
          <p:spPr>
            <a:xfrm>
              <a:off x="6162830"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2016</a:t>
              </a:r>
            </a:p>
          </p:txBody>
        </p:sp>
        <p:sp>
          <p:nvSpPr>
            <p:cNvPr id="27" name="TextBox 32">
              <a:extLst>
                <a:ext uri="{FF2B5EF4-FFF2-40B4-BE49-F238E27FC236}">
                  <a16:creationId xmlns:a16="http://schemas.microsoft.com/office/drawing/2014/main" id="{E477C0DF-9BC5-4FBB-93C3-E1F7030B2952}"/>
                </a:ext>
              </a:extLst>
            </p:cNvPr>
            <p:cNvSpPr txBox="1"/>
            <p:nvPr/>
          </p:nvSpPr>
          <p:spPr>
            <a:xfrm>
              <a:off x="6735568"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2017</a:t>
              </a:r>
            </a:p>
          </p:txBody>
        </p:sp>
        <p:sp>
          <p:nvSpPr>
            <p:cNvPr id="28" name="TextBox 33">
              <a:extLst>
                <a:ext uri="{FF2B5EF4-FFF2-40B4-BE49-F238E27FC236}">
                  <a16:creationId xmlns:a16="http://schemas.microsoft.com/office/drawing/2014/main" id="{21760526-FA74-4E0A-AA98-1C0A3A09534B}"/>
                </a:ext>
              </a:extLst>
            </p:cNvPr>
            <p:cNvSpPr txBox="1"/>
            <p:nvPr/>
          </p:nvSpPr>
          <p:spPr>
            <a:xfrm>
              <a:off x="7308307"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2018</a:t>
              </a:r>
            </a:p>
          </p:txBody>
        </p:sp>
        <p:sp>
          <p:nvSpPr>
            <p:cNvPr id="29" name="TextBox 34">
              <a:extLst>
                <a:ext uri="{FF2B5EF4-FFF2-40B4-BE49-F238E27FC236}">
                  <a16:creationId xmlns:a16="http://schemas.microsoft.com/office/drawing/2014/main" id="{FD98F665-D8D2-453C-877A-704A2DFB2710}"/>
                </a:ext>
              </a:extLst>
            </p:cNvPr>
            <p:cNvSpPr txBox="1"/>
            <p:nvPr/>
          </p:nvSpPr>
          <p:spPr>
            <a:xfrm>
              <a:off x="7881046"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2019</a:t>
              </a:r>
            </a:p>
          </p:txBody>
        </p:sp>
        <p:sp>
          <p:nvSpPr>
            <p:cNvPr id="30" name="TextBox 35">
              <a:extLst>
                <a:ext uri="{FF2B5EF4-FFF2-40B4-BE49-F238E27FC236}">
                  <a16:creationId xmlns:a16="http://schemas.microsoft.com/office/drawing/2014/main" id="{5762EC69-BFE1-4BE9-8C6A-05A2DC8C6F0A}"/>
                </a:ext>
              </a:extLst>
            </p:cNvPr>
            <p:cNvSpPr txBox="1"/>
            <p:nvPr/>
          </p:nvSpPr>
          <p:spPr>
            <a:xfrm>
              <a:off x="8453784"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2020</a:t>
              </a:r>
            </a:p>
          </p:txBody>
        </p:sp>
        <p:sp>
          <p:nvSpPr>
            <p:cNvPr id="31" name="TextBox 36">
              <a:extLst>
                <a:ext uri="{FF2B5EF4-FFF2-40B4-BE49-F238E27FC236}">
                  <a16:creationId xmlns:a16="http://schemas.microsoft.com/office/drawing/2014/main" id="{ECE70F31-2518-4056-9F20-B6F116545F44}"/>
                </a:ext>
              </a:extLst>
            </p:cNvPr>
            <p:cNvSpPr txBox="1"/>
            <p:nvPr/>
          </p:nvSpPr>
          <p:spPr>
            <a:xfrm>
              <a:off x="9026524"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2021</a:t>
              </a:r>
            </a:p>
          </p:txBody>
        </p:sp>
        <p:sp>
          <p:nvSpPr>
            <p:cNvPr id="32" name="TextBox 37">
              <a:extLst>
                <a:ext uri="{FF2B5EF4-FFF2-40B4-BE49-F238E27FC236}">
                  <a16:creationId xmlns:a16="http://schemas.microsoft.com/office/drawing/2014/main" id="{D957AAC0-AD06-4C28-8244-9BF94F0CB9AF}"/>
                </a:ext>
              </a:extLst>
            </p:cNvPr>
            <p:cNvSpPr txBox="1"/>
            <p:nvPr/>
          </p:nvSpPr>
          <p:spPr>
            <a:xfrm>
              <a:off x="9599262"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2022</a:t>
              </a:r>
            </a:p>
          </p:txBody>
        </p:sp>
        <p:sp>
          <p:nvSpPr>
            <p:cNvPr id="33" name="TextBox 38">
              <a:extLst>
                <a:ext uri="{FF2B5EF4-FFF2-40B4-BE49-F238E27FC236}">
                  <a16:creationId xmlns:a16="http://schemas.microsoft.com/office/drawing/2014/main" id="{170DE37C-42E9-45DE-B085-20B6D444E7D9}"/>
                </a:ext>
              </a:extLst>
            </p:cNvPr>
            <p:cNvSpPr txBox="1"/>
            <p:nvPr/>
          </p:nvSpPr>
          <p:spPr>
            <a:xfrm>
              <a:off x="10172000"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2023</a:t>
              </a:r>
            </a:p>
          </p:txBody>
        </p:sp>
        <p:sp>
          <p:nvSpPr>
            <p:cNvPr id="34" name="TextBox 39">
              <a:extLst>
                <a:ext uri="{FF2B5EF4-FFF2-40B4-BE49-F238E27FC236}">
                  <a16:creationId xmlns:a16="http://schemas.microsoft.com/office/drawing/2014/main" id="{68EC21D2-B9C5-4040-841E-C316C40DB515}"/>
                </a:ext>
              </a:extLst>
            </p:cNvPr>
            <p:cNvSpPr txBox="1"/>
            <p:nvPr/>
          </p:nvSpPr>
          <p:spPr>
            <a:xfrm>
              <a:off x="10744738" y="5802418"/>
              <a:ext cx="514332" cy="23676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2024</a:t>
              </a:r>
            </a:p>
          </p:txBody>
        </p:sp>
        <p:sp>
          <p:nvSpPr>
            <p:cNvPr id="35" name="TextBox 40">
              <a:extLst>
                <a:ext uri="{FF2B5EF4-FFF2-40B4-BE49-F238E27FC236}">
                  <a16:creationId xmlns:a16="http://schemas.microsoft.com/office/drawing/2014/main" id="{FBFF91C3-0FEE-4D1D-8067-E4FB818EB138}"/>
                </a:ext>
              </a:extLst>
            </p:cNvPr>
            <p:cNvSpPr txBox="1"/>
            <p:nvPr/>
          </p:nvSpPr>
          <p:spPr>
            <a:xfrm>
              <a:off x="4324379" y="5087695"/>
              <a:ext cx="514332" cy="236769"/>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20</a:t>
              </a:r>
            </a:p>
          </p:txBody>
        </p:sp>
        <p:sp>
          <p:nvSpPr>
            <p:cNvPr id="36" name="TextBox 41">
              <a:extLst>
                <a:ext uri="{FF2B5EF4-FFF2-40B4-BE49-F238E27FC236}">
                  <a16:creationId xmlns:a16="http://schemas.microsoft.com/office/drawing/2014/main" id="{073359E1-184A-42DB-A473-5D700E93C2CF}"/>
                </a:ext>
              </a:extLst>
            </p:cNvPr>
            <p:cNvSpPr txBox="1"/>
            <p:nvPr/>
          </p:nvSpPr>
          <p:spPr>
            <a:xfrm>
              <a:off x="4324379" y="4328546"/>
              <a:ext cx="514332" cy="236769"/>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40</a:t>
              </a:r>
            </a:p>
          </p:txBody>
        </p:sp>
        <p:sp>
          <p:nvSpPr>
            <p:cNvPr id="37" name="TextBox 42">
              <a:extLst>
                <a:ext uri="{FF2B5EF4-FFF2-40B4-BE49-F238E27FC236}">
                  <a16:creationId xmlns:a16="http://schemas.microsoft.com/office/drawing/2014/main" id="{B21BF066-355E-4DCB-BF32-698AAB5E9096}"/>
                </a:ext>
              </a:extLst>
            </p:cNvPr>
            <p:cNvSpPr txBox="1"/>
            <p:nvPr/>
          </p:nvSpPr>
          <p:spPr>
            <a:xfrm>
              <a:off x="4324379" y="3569398"/>
              <a:ext cx="514332" cy="236769"/>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60</a:t>
              </a:r>
            </a:p>
          </p:txBody>
        </p:sp>
        <p:sp>
          <p:nvSpPr>
            <p:cNvPr id="38" name="TextBox 43">
              <a:extLst>
                <a:ext uri="{FF2B5EF4-FFF2-40B4-BE49-F238E27FC236}">
                  <a16:creationId xmlns:a16="http://schemas.microsoft.com/office/drawing/2014/main" id="{24B70FE0-B813-49EB-98E6-4752EF277493}"/>
                </a:ext>
              </a:extLst>
            </p:cNvPr>
            <p:cNvSpPr txBox="1"/>
            <p:nvPr/>
          </p:nvSpPr>
          <p:spPr>
            <a:xfrm>
              <a:off x="4324379" y="2810249"/>
              <a:ext cx="514332" cy="236769"/>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80</a:t>
              </a:r>
            </a:p>
          </p:txBody>
        </p:sp>
        <p:sp>
          <p:nvSpPr>
            <p:cNvPr id="39" name="TextBox 44">
              <a:extLst>
                <a:ext uri="{FF2B5EF4-FFF2-40B4-BE49-F238E27FC236}">
                  <a16:creationId xmlns:a16="http://schemas.microsoft.com/office/drawing/2014/main" id="{4A2ABDED-3475-4791-A4A2-11E98A0D927B}"/>
                </a:ext>
              </a:extLst>
            </p:cNvPr>
            <p:cNvSpPr txBox="1"/>
            <p:nvPr/>
          </p:nvSpPr>
          <p:spPr>
            <a:xfrm>
              <a:off x="4324379" y="2051102"/>
              <a:ext cx="514332" cy="236769"/>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lumMod val="50000"/>
                    </a:schemeClr>
                  </a:solidFill>
                  <a:effectLst/>
                  <a:uLnTx/>
                  <a:uFillTx/>
                  <a:latin typeface="Calibri "/>
                  <a:ea typeface="+mn-ea"/>
                  <a:cs typeface="+mn-cs"/>
                </a:rPr>
                <a:t>100</a:t>
              </a:r>
            </a:p>
          </p:txBody>
        </p:sp>
        <p:sp>
          <p:nvSpPr>
            <p:cNvPr id="40" name="TextBox 45">
              <a:extLst>
                <a:ext uri="{FF2B5EF4-FFF2-40B4-BE49-F238E27FC236}">
                  <a16:creationId xmlns:a16="http://schemas.microsoft.com/office/drawing/2014/main" id="{7CBFC3E8-9912-49E8-A92E-9183D792EC8C}"/>
                </a:ext>
              </a:extLst>
            </p:cNvPr>
            <p:cNvSpPr txBox="1"/>
            <p:nvPr/>
          </p:nvSpPr>
          <p:spPr>
            <a:xfrm>
              <a:off x="11273965" y="6038980"/>
              <a:ext cx="514332" cy="270593"/>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2">
                      <a:lumMod val="50000"/>
                    </a:schemeClr>
                  </a:solidFill>
                  <a:effectLst/>
                  <a:uLnTx/>
                  <a:uFillTx/>
                  <a:latin typeface="Calibri "/>
                  <a:ea typeface="+mn-ea"/>
                  <a:cs typeface="+mn-cs"/>
                </a:rPr>
                <a:t>Year</a:t>
              </a:r>
            </a:p>
          </p:txBody>
        </p:sp>
        <p:sp>
          <p:nvSpPr>
            <p:cNvPr id="41" name="TextBox 46">
              <a:extLst>
                <a:ext uri="{FF2B5EF4-FFF2-40B4-BE49-F238E27FC236}">
                  <a16:creationId xmlns:a16="http://schemas.microsoft.com/office/drawing/2014/main" id="{EE3C0878-7793-4008-B954-0B3E41888F6C}"/>
                </a:ext>
              </a:extLst>
            </p:cNvPr>
            <p:cNvSpPr txBox="1"/>
            <p:nvPr/>
          </p:nvSpPr>
          <p:spPr>
            <a:xfrm rot="16200000">
              <a:off x="3020263" y="3742931"/>
              <a:ext cx="2718872" cy="270593"/>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2">
                      <a:lumMod val="50000"/>
                    </a:schemeClr>
                  </a:solidFill>
                  <a:effectLst/>
                  <a:uLnTx/>
                  <a:uFillTx/>
                  <a:latin typeface="Calibri "/>
                  <a:ea typeface="+mn-ea"/>
                  <a:cs typeface="+mn-cs"/>
                </a:rPr>
                <a:t>Number of Zero-Day Attacks</a:t>
              </a:r>
            </a:p>
          </p:txBody>
        </p:sp>
        <p:sp>
          <p:nvSpPr>
            <p:cNvPr id="42" name="Oval 41">
              <a:extLst>
                <a:ext uri="{FF2B5EF4-FFF2-40B4-BE49-F238E27FC236}">
                  <a16:creationId xmlns:a16="http://schemas.microsoft.com/office/drawing/2014/main" id="{C5D8BE9B-8BB0-4927-BD2C-08B514FE03BE}"/>
                </a:ext>
              </a:extLst>
            </p:cNvPr>
            <p:cNvSpPr>
              <a:spLocks noChangeAspect="1"/>
            </p:cNvSpPr>
            <p:nvPr/>
          </p:nvSpPr>
          <p:spPr>
            <a:xfrm>
              <a:off x="5196095" y="5393146"/>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43" name="Oval 42">
              <a:extLst>
                <a:ext uri="{FF2B5EF4-FFF2-40B4-BE49-F238E27FC236}">
                  <a16:creationId xmlns:a16="http://schemas.microsoft.com/office/drawing/2014/main" id="{372BC1EB-10F9-4D9D-9AFF-FD64297AF1AE}"/>
                </a:ext>
              </a:extLst>
            </p:cNvPr>
            <p:cNvSpPr>
              <a:spLocks noChangeAspect="1"/>
            </p:cNvSpPr>
            <p:nvPr/>
          </p:nvSpPr>
          <p:spPr>
            <a:xfrm>
              <a:off x="5772927" y="5224762"/>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44" name="Oval 43">
              <a:extLst>
                <a:ext uri="{FF2B5EF4-FFF2-40B4-BE49-F238E27FC236}">
                  <a16:creationId xmlns:a16="http://schemas.microsoft.com/office/drawing/2014/main" id="{9E5B2855-F888-429C-BFC4-957BF3498401}"/>
                </a:ext>
              </a:extLst>
            </p:cNvPr>
            <p:cNvSpPr>
              <a:spLocks noChangeAspect="1"/>
            </p:cNvSpPr>
            <p:nvPr/>
          </p:nvSpPr>
          <p:spPr>
            <a:xfrm>
              <a:off x="6353159" y="5347521"/>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45" name="Oval 44">
              <a:extLst>
                <a:ext uri="{FF2B5EF4-FFF2-40B4-BE49-F238E27FC236}">
                  <a16:creationId xmlns:a16="http://schemas.microsoft.com/office/drawing/2014/main" id="{BE786AB8-9999-403C-9D5A-496BBDFBFD7C}"/>
                </a:ext>
              </a:extLst>
            </p:cNvPr>
            <p:cNvSpPr>
              <a:spLocks noChangeAspect="1"/>
            </p:cNvSpPr>
            <p:nvPr/>
          </p:nvSpPr>
          <p:spPr>
            <a:xfrm>
              <a:off x="6921945" y="5054433"/>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46" name="Oval 45">
              <a:extLst>
                <a:ext uri="{FF2B5EF4-FFF2-40B4-BE49-F238E27FC236}">
                  <a16:creationId xmlns:a16="http://schemas.microsoft.com/office/drawing/2014/main" id="{0AEF60B7-41A0-4E2A-AD17-9A89D95206C4}"/>
                </a:ext>
              </a:extLst>
            </p:cNvPr>
            <p:cNvSpPr>
              <a:spLocks noChangeAspect="1"/>
            </p:cNvSpPr>
            <p:nvPr/>
          </p:nvSpPr>
          <p:spPr>
            <a:xfrm>
              <a:off x="7501871" y="5019894"/>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47" name="Oval 46">
              <a:extLst>
                <a:ext uri="{FF2B5EF4-FFF2-40B4-BE49-F238E27FC236}">
                  <a16:creationId xmlns:a16="http://schemas.microsoft.com/office/drawing/2014/main" id="{157AEC17-2067-4467-970A-EBB815D7BC32}"/>
                </a:ext>
              </a:extLst>
            </p:cNvPr>
            <p:cNvSpPr>
              <a:spLocks noChangeAspect="1"/>
            </p:cNvSpPr>
            <p:nvPr/>
          </p:nvSpPr>
          <p:spPr>
            <a:xfrm>
              <a:off x="8070411" y="5165664"/>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48" name="Oval 47">
              <a:extLst>
                <a:ext uri="{FF2B5EF4-FFF2-40B4-BE49-F238E27FC236}">
                  <a16:creationId xmlns:a16="http://schemas.microsoft.com/office/drawing/2014/main" id="{9D86F807-3054-470B-912E-D4ECF104873B}"/>
                </a:ext>
              </a:extLst>
            </p:cNvPr>
            <p:cNvSpPr>
              <a:spLocks noChangeAspect="1"/>
            </p:cNvSpPr>
            <p:nvPr/>
          </p:nvSpPr>
          <p:spPr>
            <a:xfrm>
              <a:off x="8638950" y="4959490"/>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49" name="Oval 48">
              <a:extLst>
                <a:ext uri="{FF2B5EF4-FFF2-40B4-BE49-F238E27FC236}">
                  <a16:creationId xmlns:a16="http://schemas.microsoft.com/office/drawing/2014/main" id="{16AD5A94-756E-491B-84A1-0583AEAC9773}"/>
                </a:ext>
              </a:extLst>
            </p:cNvPr>
            <p:cNvSpPr>
              <a:spLocks noChangeAspect="1"/>
            </p:cNvSpPr>
            <p:nvPr/>
          </p:nvSpPr>
          <p:spPr>
            <a:xfrm>
              <a:off x="9215393" y="3826658"/>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50" name="Oval 49">
              <a:extLst>
                <a:ext uri="{FF2B5EF4-FFF2-40B4-BE49-F238E27FC236}">
                  <a16:creationId xmlns:a16="http://schemas.microsoft.com/office/drawing/2014/main" id="{659D589E-9517-4141-AC3D-524B10120CB2}"/>
                </a:ext>
              </a:extLst>
            </p:cNvPr>
            <p:cNvSpPr>
              <a:spLocks noChangeAspect="1"/>
            </p:cNvSpPr>
            <p:nvPr/>
          </p:nvSpPr>
          <p:spPr>
            <a:xfrm>
              <a:off x="9784430" y="2860065"/>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51" name="Oval 50">
              <a:extLst>
                <a:ext uri="{FF2B5EF4-FFF2-40B4-BE49-F238E27FC236}">
                  <a16:creationId xmlns:a16="http://schemas.microsoft.com/office/drawing/2014/main" id="{144DCD09-B2AD-4FA1-92A6-04F559B44E8A}"/>
                </a:ext>
              </a:extLst>
            </p:cNvPr>
            <p:cNvSpPr>
              <a:spLocks noChangeAspect="1"/>
            </p:cNvSpPr>
            <p:nvPr/>
          </p:nvSpPr>
          <p:spPr>
            <a:xfrm>
              <a:off x="10362287" y="2499633"/>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52" name="Oval 51">
              <a:extLst>
                <a:ext uri="{FF2B5EF4-FFF2-40B4-BE49-F238E27FC236}">
                  <a16:creationId xmlns:a16="http://schemas.microsoft.com/office/drawing/2014/main" id="{3C952B28-C15F-4AEC-BED4-AE9886F6EB94}"/>
                </a:ext>
              </a:extLst>
            </p:cNvPr>
            <p:cNvSpPr>
              <a:spLocks noChangeAspect="1"/>
            </p:cNvSpPr>
            <p:nvPr/>
          </p:nvSpPr>
          <p:spPr>
            <a:xfrm>
              <a:off x="10929905" y="2246635"/>
              <a:ext cx="144000" cy="14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cxnSp>
          <p:nvCxnSpPr>
            <p:cNvPr id="53" name="Straight Connector 52">
              <a:extLst>
                <a:ext uri="{FF2B5EF4-FFF2-40B4-BE49-F238E27FC236}">
                  <a16:creationId xmlns:a16="http://schemas.microsoft.com/office/drawing/2014/main" id="{86427A4A-E188-40A3-AD32-5972C6418124}"/>
                </a:ext>
              </a:extLst>
            </p:cNvPr>
            <p:cNvCxnSpPr>
              <a:cxnSpLocks/>
            </p:cNvCxnSpPr>
            <p:nvPr/>
          </p:nvCxnSpPr>
          <p:spPr>
            <a:xfrm rot="20520000">
              <a:off x="5275586" y="5361970"/>
              <a:ext cx="58497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AA7C9DB-D994-43BD-A9C5-5CDD1E8530C4}"/>
                </a:ext>
              </a:extLst>
            </p:cNvPr>
            <p:cNvCxnSpPr>
              <a:cxnSpLocks/>
            </p:cNvCxnSpPr>
            <p:nvPr/>
          </p:nvCxnSpPr>
          <p:spPr>
            <a:xfrm rot="900000" flipH="1">
              <a:off x="5861478" y="5354133"/>
              <a:ext cx="58497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4B56347-63E7-4F54-91E4-76FB97C36FBE}"/>
                </a:ext>
              </a:extLst>
            </p:cNvPr>
            <p:cNvCxnSpPr>
              <a:cxnSpLocks/>
            </p:cNvCxnSpPr>
            <p:nvPr/>
          </p:nvCxnSpPr>
          <p:spPr>
            <a:xfrm rot="20100000" flipH="1">
              <a:off x="6412756" y="5273237"/>
              <a:ext cx="6198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5EC6A58-EE66-4D65-B3A2-0E31D959280A}"/>
                </a:ext>
              </a:extLst>
            </p:cNvPr>
            <p:cNvCxnSpPr>
              <a:cxnSpLocks/>
            </p:cNvCxnSpPr>
            <p:nvPr/>
          </p:nvCxnSpPr>
          <p:spPr>
            <a:xfrm rot="21480000" flipH="1">
              <a:off x="6995535" y="5116389"/>
              <a:ext cx="57561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B4D18A4-047A-47AB-9C0C-3787DF96B39C}"/>
                </a:ext>
              </a:extLst>
            </p:cNvPr>
            <p:cNvCxnSpPr>
              <a:cxnSpLocks/>
            </p:cNvCxnSpPr>
            <p:nvPr/>
          </p:nvCxnSpPr>
          <p:spPr>
            <a:xfrm rot="720000" flipH="1">
              <a:off x="7571215" y="5167270"/>
              <a:ext cx="57561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C50F7D4-4212-4050-A64A-E5BF544C5A6D}"/>
                </a:ext>
              </a:extLst>
            </p:cNvPr>
            <p:cNvCxnSpPr>
              <a:cxnSpLocks/>
            </p:cNvCxnSpPr>
            <p:nvPr/>
          </p:nvCxnSpPr>
          <p:spPr>
            <a:xfrm rot="20520000" flipH="1">
              <a:off x="8134692" y="5135725"/>
              <a:ext cx="57561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1D6264F-41DE-4A93-AEF3-CC2B0C951EFD}"/>
                </a:ext>
              </a:extLst>
            </p:cNvPr>
            <p:cNvCxnSpPr>
              <a:cxnSpLocks/>
            </p:cNvCxnSpPr>
            <p:nvPr/>
          </p:nvCxnSpPr>
          <p:spPr>
            <a:xfrm rot="17760000" flipH="1">
              <a:off x="8375529" y="4476071"/>
              <a:ext cx="123978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30367B0-269F-4644-B94C-14778C315810}"/>
                </a:ext>
              </a:extLst>
            </p:cNvPr>
            <p:cNvCxnSpPr>
              <a:cxnSpLocks/>
            </p:cNvCxnSpPr>
            <p:nvPr/>
          </p:nvCxnSpPr>
          <p:spPr>
            <a:xfrm rot="18060000" flipH="1">
              <a:off x="9013381" y="3428403"/>
              <a:ext cx="110695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0CC7C50-016C-40E3-B552-F778A83BD0B9}"/>
                </a:ext>
              </a:extLst>
            </p:cNvPr>
            <p:cNvCxnSpPr>
              <a:cxnSpLocks/>
            </p:cNvCxnSpPr>
            <p:nvPr/>
          </p:nvCxnSpPr>
          <p:spPr>
            <a:xfrm rot="19620000" flipH="1">
              <a:off x="9798346" y="2749495"/>
              <a:ext cx="664172"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36B425F-B104-49F0-B9B0-3FA7D3E03747}"/>
                </a:ext>
              </a:extLst>
            </p:cNvPr>
            <p:cNvCxnSpPr>
              <a:cxnSpLocks/>
            </p:cNvCxnSpPr>
            <p:nvPr/>
          </p:nvCxnSpPr>
          <p:spPr>
            <a:xfrm rot="20220000" flipH="1">
              <a:off x="10423378" y="2426629"/>
              <a:ext cx="6198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AFBF1C4-012D-4E1F-814F-8B1EAB4236B9}"/>
                </a:ext>
              </a:extLst>
            </p:cNvPr>
            <p:cNvCxnSpPr/>
            <p:nvPr/>
          </p:nvCxnSpPr>
          <p:spPr>
            <a:xfrm>
              <a:off x="4983980" y="2169486"/>
              <a:ext cx="0" cy="345834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65" name="TextBox 10">
            <a:extLst>
              <a:ext uri="{FF2B5EF4-FFF2-40B4-BE49-F238E27FC236}">
                <a16:creationId xmlns:a16="http://schemas.microsoft.com/office/drawing/2014/main" id="{D98DDF02-8E8E-4F4B-9F50-F9ADAFC0CAFA}"/>
              </a:ext>
            </a:extLst>
          </p:cNvPr>
          <p:cNvSpPr txBox="1"/>
          <p:nvPr/>
        </p:nvSpPr>
        <p:spPr>
          <a:xfrm>
            <a:off x="407987" y="3278048"/>
            <a:ext cx="3733087" cy="1107996"/>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3"/>
                </a:solidFill>
                <a:effectLst/>
                <a:uLnTx/>
                <a:uFillTx/>
                <a:latin typeface="Calibri "/>
                <a:ea typeface="+mn-ea"/>
                <a:cs typeface="+mn-cs"/>
              </a:rPr>
              <a:t>Reported worldwide </a:t>
            </a:r>
            <a:br>
              <a:rPr kumimoji="0" lang="en-US" sz="2400" b="1" i="0" u="none" strike="noStrike" kern="1200" cap="none" spc="0" normalizeH="0" baseline="0" noProof="0">
                <a:ln>
                  <a:noFill/>
                </a:ln>
                <a:solidFill>
                  <a:schemeClr val="accent3"/>
                </a:solidFill>
                <a:effectLst/>
                <a:uLnTx/>
                <a:uFillTx/>
                <a:latin typeface="Calibri "/>
                <a:ea typeface="+mn-ea"/>
                <a:cs typeface="+mn-cs"/>
              </a:rPr>
            </a:br>
            <a:r>
              <a:rPr kumimoji="0" lang="en-US" sz="2400" b="1" i="0" u="none" strike="noStrike" kern="1200" cap="none" spc="0" normalizeH="0" baseline="0" noProof="0">
                <a:ln>
                  <a:noFill/>
                </a:ln>
                <a:solidFill>
                  <a:schemeClr val="accent3"/>
                </a:solidFill>
                <a:effectLst/>
                <a:uLnTx/>
                <a:uFillTx/>
                <a:latin typeface="Calibri "/>
                <a:ea typeface="+mn-ea"/>
                <a:cs typeface="+mn-cs"/>
              </a:rPr>
              <a:t>Zero-Day attacks </a:t>
            </a:r>
            <a:br>
              <a:rPr kumimoji="0" lang="en-US" sz="2400" b="1" i="0" u="none" strike="noStrike" kern="1200" cap="none" spc="0" normalizeH="0" baseline="0" noProof="0">
                <a:ln>
                  <a:noFill/>
                </a:ln>
                <a:solidFill>
                  <a:schemeClr val="accent3"/>
                </a:solidFill>
                <a:effectLst/>
                <a:uLnTx/>
                <a:uFillTx/>
                <a:latin typeface="Calibri "/>
                <a:ea typeface="+mn-ea"/>
                <a:cs typeface="+mn-cs"/>
              </a:rPr>
            </a:br>
            <a:r>
              <a:rPr kumimoji="0" lang="en-US" sz="2400" b="1" i="0" u="none" strike="noStrike" kern="1200" cap="none" spc="0" normalizeH="0" baseline="0" noProof="0">
                <a:ln>
                  <a:noFill/>
                </a:ln>
                <a:solidFill>
                  <a:schemeClr val="accent3"/>
                </a:solidFill>
                <a:effectLst/>
                <a:uLnTx/>
                <a:uFillTx/>
                <a:latin typeface="Calibri "/>
                <a:ea typeface="+mn-ea"/>
                <a:cs typeface="+mn-cs"/>
              </a:rPr>
              <a:t>(2014-2024)</a:t>
            </a:r>
          </a:p>
        </p:txBody>
      </p:sp>
    </p:spTree>
    <p:extLst>
      <p:ext uri="{BB962C8B-B14F-4D97-AF65-F5344CB8AC3E}">
        <p14:creationId xmlns:p14="http://schemas.microsoft.com/office/powerpoint/2010/main" val="3414705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5043350-DD7E-6CAF-3D06-5BFC2381AEB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45043350-DD7E-6CAF-3D06-5BFC2381AE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3" name="Rectangle: Rounded Corners 62">
            <a:extLst>
              <a:ext uri="{FF2B5EF4-FFF2-40B4-BE49-F238E27FC236}">
                <a16:creationId xmlns:a16="http://schemas.microsoft.com/office/drawing/2014/main" id="{EA8669BE-2505-73C5-F292-827A0380DFFF}"/>
              </a:ext>
            </a:extLst>
          </p:cNvPr>
          <p:cNvSpPr/>
          <p:nvPr/>
        </p:nvSpPr>
        <p:spPr>
          <a:xfrm>
            <a:off x="279897" y="4288289"/>
            <a:ext cx="11612063" cy="1978622"/>
          </a:xfrm>
          <a:prstGeom prst="roundRect">
            <a:avLst>
              <a:gd name="adj" fmla="val 2616"/>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2" name="Rectangle: Rounded Corners 21">
            <a:extLst>
              <a:ext uri="{FF2B5EF4-FFF2-40B4-BE49-F238E27FC236}">
                <a16:creationId xmlns:a16="http://schemas.microsoft.com/office/drawing/2014/main" id="{05CC4B40-759F-8229-8419-DACE1E4768BA}"/>
              </a:ext>
            </a:extLst>
          </p:cNvPr>
          <p:cNvSpPr/>
          <p:nvPr/>
        </p:nvSpPr>
        <p:spPr>
          <a:xfrm>
            <a:off x="279937" y="1908910"/>
            <a:ext cx="11612063" cy="1618759"/>
          </a:xfrm>
          <a:prstGeom prst="roundRect">
            <a:avLst>
              <a:gd name="adj" fmla="val 2616"/>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 name="Title 1">
            <a:extLst>
              <a:ext uri="{FF2B5EF4-FFF2-40B4-BE49-F238E27FC236}">
                <a16:creationId xmlns:a16="http://schemas.microsoft.com/office/drawing/2014/main" id="{753F5136-ED0E-EE5B-50B3-1113B3D321D8}"/>
              </a:ext>
            </a:extLst>
          </p:cNvPr>
          <p:cNvSpPr>
            <a:spLocks noGrp="1"/>
          </p:cNvSpPr>
          <p:nvPr>
            <p:ph type="title"/>
          </p:nvPr>
        </p:nvSpPr>
        <p:spPr/>
        <p:txBody>
          <a:bodyPr vert="horz" rIns="91440"/>
          <a:lstStyle/>
          <a:p>
            <a:r>
              <a:rPr lang="en-US">
                <a:ea typeface="Calibri Bold"/>
                <a:cs typeface="Calibri Bold"/>
              </a:rPr>
              <a:t>AI-driven attacks are a reality, go-to security products are proven to be vulnerable </a:t>
            </a:r>
            <a:endParaRPr lang="en-US"/>
          </a:p>
        </p:txBody>
      </p:sp>
      <p:graphicFrame>
        <p:nvGraphicFramePr>
          <p:cNvPr id="11" name="Table 10">
            <a:extLst>
              <a:ext uri="{FF2B5EF4-FFF2-40B4-BE49-F238E27FC236}">
                <a16:creationId xmlns:a16="http://schemas.microsoft.com/office/drawing/2014/main" id="{7EA708E6-9E7F-678A-5540-35BD8584109B}"/>
              </a:ext>
            </a:extLst>
          </p:cNvPr>
          <p:cNvGraphicFramePr>
            <a:graphicFrameLocks noGrp="1"/>
          </p:cNvGraphicFramePr>
          <p:nvPr/>
        </p:nvGraphicFramePr>
        <p:xfrm>
          <a:off x="279940" y="3541217"/>
          <a:ext cx="11628000" cy="370840"/>
        </p:xfrm>
        <a:graphic>
          <a:graphicData uri="http://schemas.openxmlformats.org/drawingml/2006/table">
            <a:tbl>
              <a:tblPr firstRow="1" bandRow="1">
                <a:tableStyleId>{2D5ABB26-0587-4C30-8999-92F81FD0307C}</a:tableStyleId>
              </a:tblPr>
              <a:tblGrid>
                <a:gridCol w="3876000">
                  <a:extLst>
                    <a:ext uri="{9D8B030D-6E8A-4147-A177-3AD203B41FA5}">
                      <a16:colId xmlns:a16="http://schemas.microsoft.com/office/drawing/2014/main" val="2488185157"/>
                    </a:ext>
                  </a:extLst>
                </a:gridCol>
                <a:gridCol w="3876000">
                  <a:extLst>
                    <a:ext uri="{9D8B030D-6E8A-4147-A177-3AD203B41FA5}">
                      <a16:colId xmlns:a16="http://schemas.microsoft.com/office/drawing/2014/main" val="2485999768"/>
                    </a:ext>
                  </a:extLst>
                </a:gridCol>
                <a:gridCol w="3876000">
                  <a:extLst>
                    <a:ext uri="{9D8B030D-6E8A-4147-A177-3AD203B41FA5}">
                      <a16:colId xmlns:a16="http://schemas.microsoft.com/office/drawing/2014/main" val="2056595939"/>
                    </a:ext>
                  </a:extLst>
                </a:gridCol>
              </a:tblGrid>
              <a:tr h="370840">
                <a:tc>
                  <a:txBody>
                    <a:bodyPr/>
                    <a:lstStyle/>
                    <a:p>
                      <a:pPr algn="ctr"/>
                      <a:r>
                        <a:rPr lang="en-US" b="1">
                          <a:solidFill>
                            <a:schemeClr val="bg2">
                              <a:lumMod val="25000"/>
                              <a:lumOff val="75000"/>
                            </a:schemeClr>
                          </a:solidFill>
                        </a:rPr>
                        <a:t>2024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chemeClr val="bg2">
                              <a:lumMod val="25000"/>
                              <a:lumOff val="75000"/>
                            </a:schemeClr>
                          </a:solidFill>
                        </a:rPr>
                        <a:t>2025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chemeClr val="bg2">
                              <a:lumMod val="25000"/>
                              <a:lumOff val="75000"/>
                            </a:schemeClr>
                          </a:solidFill>
                        </a:rPr>
                        <a:t>1Q26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3733391"/>
                  </a:ext>
                </a:extLst>
              </a:tr>
            </a:tbl>
          </a:graphicData>
        </a:graphic>
      </p:graphicFrame>
      <p:pic>
        <p:nvPicPr>
          <p:cNvPr id="12" name="Picture 11">
            <a:extLst>
              <a:ext uri="{FF2B5EF4-FFF2-40B4-BE49-F238E27FC236}">
                <a16:creationId xmlns:a16="http://schemas.microsoft.com/office/drawing/2014/main" id="{ECBE28E9-42C9-B1EE-0990-4858983F6D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005" y="2533203"/>
            <a:ext cx="1502400" cy="360000"/>
          </a:xfrm>
          <a:prstGeom prst="rect">
            <a:avLst/>
          </a:prstGeom>
        </p:spPr>
      </p:pic>
      <p:pic>
        <p:nvPicPr>
          <p:cNvPr id="13" name="Picture 12">
            <a:extLst>
              <a:ext uri="{FF2B5EF4-FFF2-40B4-BE49-F238E27FC236}">
                <a16:creationId xmlns:a16="http://schemas.microsoft.com/office/drawing/2014/main" id="{D4B39D63-5193-96BE-710A-0731A5E4A9B2}"/>
              </a:ext>
            </a:extLst>
          </p:cNvPr>
          <p:cNvPicPr>
            <a:picLocks noChangeAspect="1"/>
          </p:cNvPicPr>
          <p:nvPr/>
        </p:nvPicPr>
        <p:blipFill>
          <a:blip r:embed="rId7"/>
          <a:stretch>
            <a:fillRect/>
          </a:stretch>
        </p:blipFill>
        <p:spPr>
          <a:xfrm>
            <a:off x="2913273" y="2569203"/>
            <a:ext cx="1568684" cy="288000"/>
          </a:xfrm>
          <a:prstGeom prst="rect">
            <a:avLst/>
          </a:prstGeom>
        </p:spPr>
      </p:pic>
      <p:pic>
        <p:nvPicPr>
          <p:cNvPr id="14" name="Graphic 13">
            <a:extLst>
              <a:ext uri="{FF2B5EF4-FFF2-40B4-BE49-F238E27FC236}">
                <a16:creationId xmlns:a16="http://schemas.microsoft.com/office/drawing/2014/main" id="{E99F1BD8-87AC-EAE0-705D-15B0BBCE5DC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4672" y="2497203"/>
            <a:ext cx="818527" cy="432000"/>
          </a:xfrm>
          <a:prstGeom prst="rect">
            <a:avLst/>
          </a:prstGeom>
        </p:spPr>
      </p:pic>
      <p:pic>
        <p:nvPicPr>
          <p:cNvPr id="15" name="Graphic 14">
            <a:extLst>
              <a:ext uri="{FF2B5EF4-FFF2-40B4-BE49-F238E27FC236}">
                <a16:creationId xmlns:a16="http://schemas.microsoft.com/office/drawing/2014/main" id="{91D93376-B6F6-9520-63F8-EE1D49B73BB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178037" y="2533203"/>
            <a:ext cx="810783" cy="288000"/>
          </a:xfrm>
          <a:prstGeom prst="rect">
            <a:avLst/>
          </a:prstGeom>
        </p:spPr>
      </p:pic>
      <p:pic>
        <p:nvPicPr>
          <p:cNvPr id="1026" name="Picture 2" descr="Fortinet-logo-rgb-white - 43Tc">
            <a:extLst>
              <a:ext uri="{FF2B5EF4-FFF2-40B4-BE49-F238E27FC236}">
                <a16:creationId xmlns:a16="http://schemas.microsoft.com/office/drawing/2014/main" id="{7ED263A9-2AF3-6CE9-4493-57D3B9BEFFE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65" r="7426"/>
          <a:stretch>
            <a:fillRect/>
          </a:stretch>
        </p:blipFill>
        <p:spPr bwMode="auto">
          <a:xfrm>
            <a:off x="10403005" y="2480410"/>
            <a:ext cx="1418634" cy="465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to SASE Expertise | Ferroque Systems">
            <a:extLst>
              <a:ext uri="{FF2B5EF4-FFF2-40B4-BE49-F238E27FC236}">
                <a16:creationId xmlns:a16="http://schemas.microsoft.com/office/drawing/2014/main" id="{B56E131A-06F1-34A8-461A-67C4EF59B2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6122" y="2557150"/>
            <a:ext cx="750254" cy="31210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6A1DC640-7A14-A520-4316-35F0D52B67B9}"/>
              </a:ext>
            </a:extLst>
          </p:cNvPr>
          <p:cNvSpPr txBox="1">
            <a:spLocks/>
          </p:cNvSpPr>
          <p:nvPr/>
        </p:nvSpPr>
        <p:spPr>
          <a:xfrm>
            <a:off x="407988" y="1996222"/>
            <a:ext cx="4195008" cy="400110"/>
          </a:xfrm>
          <a:prstGeom prst="rect">
            <a:avLst/>
          </a:prstGeom>
        </p:spPr>
        <p:txBody>
          <a:bodyPr vert="horz" wrap="square" lIns="0" tIns="45720" rIns="0" bIns="45720" rtlCol="0" anchor="t">
            <a:spAutoFit/>
          </a:bodyPr>
          <a:lstStyle>
            <a:lvl1pPr marL="0" indent="0" algn="ctr" defTabSz="914400" rtl="0" eaLnBrk="1" latinLnBrk="0" hangingPunct="1">
              <a:lnSpc>
                <a:spcPct val="100000"/>
              </a:lnSpc>
              <a:spcBef>
                <a:spcPts val="1000"/>
              </a:spcBef>
              <a:buClr>
                <a:schemeClr val="tx1"/>
              </a:buClr>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US" sz="2000" b="1" i="0" u="none" strike="noStrike" kern="1200" cap="none" spc="0" normalizeH="0" baseline="0" noProof="0">
                <a:ln>
                  <a:noFill/>
                </a:ln>
                <a:solidFill>
                  <a:srgbClr val="FF871F"/>
                </a:solidFill>
                <a:effectLst/>
                <a:uLnTx/>
                <a:uFillTx/>
                <a:latin typeface="Calibri"/>
                <a:ea typeface="Calibri"/>
                <a:cs typeface="Calibri"/>
              </a:rPr>
              <a:t># of Zero-days </a:t>
            </a:r>
            <a:r>
              <a:rPr kumimoji="0" lang="en-US" sz="1600" b="1" i="1" u="none" strike="noStrike" kern="1200" cap="none" spc="0" normalizeH="0" baseline="0" noProof="0">
                <a:ln>
                  <a:noFill/>
                </a:ln>
                <a:solidFill>
                  <a:srgbClr val="FFFFFF"/>
                </a:solidFill>
                <a:effectLst/>
                <a:uLnTx/>
                <a:uFillTx/>
                <a:latin typeface="Calibri"/>
                <a:ea typeface="Calibri"/>
                <a:cs typeface="Calibri"/>
              </a:rPr>
              <a:t>(2024-1Q26)</a:t>
            </a:r>
            <a:endParaRPr kumimoji="0" lang="en-US" sz="2000" b="1" i="1" u="none" strike="noStrike" kern="1200" cap="none" spc="0" normalizeH="0" baseline="0" noProof="0">
              <a:ln>
                <a:noFill/>
              </a:ln>
              <a:solidFill>
                <a:srgbClr val="FFFFFF"/>
              </a:solidFill>
              <a:effectLst/>
              <a:uLnTx/>
              <a:uFillTx/>
              <a:latin typeface="Calibri"/>
              <a:ea typeface="Calibri"/>
              <a:cs typeface="Calibri"/>
            </a:endParaRPr>
          </a:p>
        </p:txBody>
      </p:sp>
      <p:sp>
        <p:nvSpPr>
          <p:cNvPr id="24" name="Text Placeholder 4">
            <a:extLst>
              <a:ext uri="{FF2B5EF4-FFF2-40B4-BE49-F238E27FC236}">
                <a16:creationId xmlns:a16="http://schemas.microsoft.com/office/drawing/2014/main" id="{69438E54-3F3E-9F72-1B42-879819C5BB4F}"/>
              </a:ext>
            </a:extLst>
          </p:cNvPr>
          <p:cNvSpPr txBox="1">
            <a:spLocks/>
          </p:cNvSpPr>
          <p:nvPr/>
        </p:nvSpPr>
        <p:spPr>
          <a:xfrm>
            <a:off x="984071" y="3006922"/>
            <a:ext cx="397929" cy="461665"/>
          </a:xfrm>
          <a:prstGeom prst="rect">
            <a:avLst/>
          </a:prstGeom>
        </p:spPr>
        <p:txBody>
          <a:bodyPr vert="horz" wrap="square" lIns="0" tIns="45720" rIns="0" bIns="45720" rtlCol="0" anchor="t">
            <a:spAutoFit/>
          </a:bodyPr>
          <a:lstStyle>
            <a:lvl1pPr marL="0" indent="0" algn="ctr" defTabSz="914400" rtl="0" eaLnBrk="1" latinLnBrk="0" hangingPunct="1">
              <a:lnSpc>
                <a:spcPct val="100000"/>
              </a:lnSpc>
              <a:spcBef>
                <a:spcPts val="1000"/>
              </a:spcBef>
              <a:buClr>
                <a:schemeClr val="tx1"/>
              </a:buClr>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US" sz="2400" b="1" i="0" u="none" strike="noStrike" kern="1200" cap="none" spc="0" normalizeH="0" baseline="0" noProof="0">
                <a:ln>
                  <a:noFill/>
                </a:ln>
                <a:solidFill>
                  <a:srgbClr val="FF871F"/>
                </a:solidFill>
                <a:effectLst/>
                <a:uLnTx/>
                <a:uFillTx/>
                <a:latin typeface="Calibri"/>
                <a:ea typeface="Calibri"/>
                <a:cs typeface="Calibri"/>
              </a:rPr>
              <a:t>8</a:t>
            </a:r>
          </a:p>
        </p:txBody>
      </p:sp>
      <p:sp>
        <p:nvSpPr>
          <p:cNvPr id="25" name="Text Placeholder 4">
            <a:extLst>
              <a:ext uri="{FF2B5EF4-FFF2-40B4-BE49-F238E27FC236}">
                <a16:creationId xmlns:a16="http://schemas.microsoft.com/office/drawing/2014/main" id="{6A31236E-F0B7-8358-B503-B27BED96EF94}"/>
              </a:ext>
            </a:extLst>
          </p:cNvPr>
          <p:cNvSpPr txBox="1">
            <a:spLocks/>
          </p:cNvSpPr>
          <p:nvPr/>
        </p:nvSpPr>
        <p:spPr>
          <a:xfrm>
            <a:off x="3634946" y="3006922"/>
            <a:ext cx="397929" cy="461665"/>
          </a:xfrm>
          <a:prstGeom prst="rect">
            <a:avLst/>
          </a:prstGeom>
        </p:spPr>
        <p:txBody>
          <a:bodyPr vert="horz" wrap="square" lIns="0" tIns="45720" rIns="0" bIns="45720" rtlCol="0" anchor="t">
            <a:spAutoFit/>
          </a:bodyPr>
          <a:lstStyle>
            <a:lvl1pPr marL="0" indent="0" algn="ctr" defTabSz="914400" rtl="0" eaLnBrk="1" latinLnBrk="0" hangingPunct="1">
              <a:lnSpc>
                <a:spcPct val="100000"/>
              </a:lnSpc>
              <a:spcBef>
                <a:spcPts val="1000"/>
              </a:spcBef>
              <a:buClr>
                <a:schemeClr val="tx1"/>
              </a:buClr>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US" sz="2400" b="1" i="0" u="none" strike="noStrike" kern="1200" cap="none" spc="0" normalizeH="0" baseline="0" noProof="0">
                <a:ln>
                  <a:noFill/>
                </a:ln>
                <a:solidFill>
                  <a:srgbClr val="FF871F"/>
                </a:solidFill>
                <a:effectLst/>
                <a:uLnTx/>
                <a:uFillTx/>
                <a:latin typeface="Calibri"/>
                <a:ea typeface="Calibri"/>
                <a:cs typeface="Calibri"/>
              </a:rPr>
              <a:t>4</a:t>
            </a:r>
          </a:p>
        </p:txBody>
      </p:sp>
      <p:sp>
        <p:nvSpPr>
          <p:cNvPr id="26" name="Text Placeholder 4">
            <a:extLst>
              <a:ext uri="{FF2B5EF4-FFF2-40B4-BE49-F238E27FC236}">
                <a16:creationId xmlns:a16="http://schemas.microsoft.com/office/drawing/2014/main" id="{777512BD-E9C2-811D-DB71-AD80968CCD5E}"/>
              </a:ext>
            </a:extLst>
          </p:cNvPr>
          <p:cNvSpPr txBox="1">
            <a:spLocks/>
          </p:cNvSpPr>
          <p:nvPr/>
        </p:nvSpPr>
        <p:spPr>
          <a:xfrm>
            <a:off x="5696011" y="3006922"/>
            <a:ext cx="397929" cy="461665"/>
          </a:xfrm>
          <a:prstGeom prst="rect">
            <a:avLst/>
          </a:prstGeom>
        </p:spPr>
        <p:txBody>
          <a:bodyPr vert="horz" wrap="square" lIns="0" tIns="45720" rIns="0" bIns="45720" rtlCol="0" anchor="t">
            <a:spAutoFit/>
          </a:bodyPr>
          <a:lstStyle>
            <a:lvl1pPr marL="0" indent="0" algn="ctr" defTabSz="914400" rtl="0" eaLnBrk="1" latinLnBrk="0" hangingPunct="1">
              <a:lnSpc>
                <a:spcPct val="100000"/>
              </a:lnSpc>
              <a:spcBef>
                <a:spcPts val="1000"/>
              </a:spcBef>
              <a:buClr>
                <a:schemeClr val="tx1"/>
              </a:buClr>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US" sz="2400" b="1" i="0" u="none" strike="noStrike" kern="1200" cap="none" spc="0" normalizeH="0" baseline="0" noProof="0">
                <a:ln>
                  <a:noFill/>
                </a:ln>
                <a:solidFill>
                  <a:srgbClr val="FF871F"/>
                </a:solidFill>
                <a:effectLst/>
                <a:uLnTx/>
                <a:uFillTx/>
                <a:latin typeface="Calibri"/>
                <a:ea typeface="Calibri"/>
                <a:cs typeface="Calibri"/>
              </a:rPr>
              <a:t>12</a:t>
            </a:r>
          </a:p>
        </p:txBody>
      </p:sp>
      <p:sp>
        <p:nvSpPr>
          <p:cNvPr id="27" name="Text Placeholder 4">
            <a:extLst>
              <a:ext uri="{FF2B5EF4-FFF2-40B4-BE49-F238E27FC236}">
                <a16:creationId xmlns:a16="http://schemas.microsoft.com/office/drawing/2014/main" id="{F500BD2A-AEEC-A775-5B8D-895AFAD48D7A}"/>
              </a:ext>
            </a:extLst>
          </p:cNvPr>
          <p:cNvSpPr txBox="1">
            <a:spLocks/>
          </p:cNvSpPr>
          <p:nvPr/>
        </p:nvSpPr>
        <p:spPr>
          <a:xfrm>
            <a:off x="7473237" y="3006922"/>
            <a:ext cx="397929" cy="461665"/>
          </a:xfrm>
          <a:prstGeom prst="rect">
            <a:avLst/>
          </a:prstGeom>
        </p:spPr>
        <p:txBody>
          <a:bodyPr vert="horz" wrap="square" lIns="0" tIns="45720" rIns="0" bIns="45720" rtlCol="0" anchor="t">
            <a:spAutoFit/>
          </a:bodyPr>
          <a:lstStyle>
            <a:lvl1pPr marL="0" indent="0" algn="ctr" defTabSz="914400" rtl="0" eaLnBrk="1" latinLnBrk="0" hangingPunct="1">
              <a:lnSpc>
                <a:spcPct val="100000"/>
              </a:lnSpc>
              <a:spcBef>
                <a:spcPts val="1000"/>
              </a:spcBef>
              <a:buClr>
                <a:schemeClr val="tx1"/>
              </a:buClr>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US" sz="2400" b="1" i="0" u="none" strike="noStrike" kern="1200" cap="none" spc="0" normalizeH="0" baseline="0" noProof="0">
                <a:ln>
                  <a:noFill/>
                </a:ln>
                <a:solidFill>
                  <a:srgbClr val="FF871F"/>
                </a:solidFill>
                <a:effectLst/>
                <a:uLnTx/>
                <a:uFillTx/>
                <a:latin typeface="Calibri"/>
                <a:ea typeface="Calibri"/>
                <a:cs typeface="Calibri"/>
              </a:rPr>
              <a:t>10</a:t>
            </a:r>
          </a:p>
        </p:txBody>
      </p:sp>
      <p:sp>
        <p:nvSpPr>
          <p:cNvPr id="28" name="Text Placeholder 4">
            <a:extLst>
              <a:ext uri="{FF2B5EF4-FFF2-40B4-BE49-F238E27FC236}">
                <a16:creationId xmlns:a16="http://schemas.microsoft.com/office/drawing/2014/main" id="{66C2BC20-A40C-7C98-C173-16973FB1D4CC}"/>
              </a:ext>
            </a:extLst>
          </p:cNvPr>
          <p:cNvSpPr txBox="1">
            <a:spLocks/>
          </p:cNvSpPr>
          <p:nvPr/>
        </p:nvSpPr>
        <p:spPr>
          <a:xfrm>
            <a:off x="9022284" y="3006922"/>
            <a:ext cx="397929" cy="461665"/>
          </a:xfrm>
          <a:prstGeom prst="rect">
            <a:avLst/>
          </a:prstGeom>
        </p:spPr>
        <p:txBody>
          <a:bodyPr vert="horz" wrap="square" lIns="0" tIns="45720" rIns="0" bIns="45720" rtlCol="0" anchor="t">
            <a:spAutoFit/>
          </a:bodyPr>
          <a:lstStyle>
            <a:lvl1pPr marL="0" indent="0" algn="ctr" defTabSz="914400" rtl="0" eaLnBrk="1" latinLnBrk="0" hangingPunct="1">
              <a:lnSpc>
                <a:spcPct val="100000"/>
              </a:lnSpc>
              <a:spcBef>
                <a:spcPts val="1000"/>
              </a:spcBef>
              <a:buClr>
                <a:schemeClr val="tx1"/>
              </a:buClr>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US" sz="2400" b="1" i="0" u="none" strike="noStrike" kern="1200" cap="none" spc="0" normalizeH="0" baseline="0" noProof="0">
                <a:ln>
                  <a:noFill/>
                </a:ln>
                <a:solidFill>
                  <a:srgbClr val="FF871F"/>
                </a:solidFill>
                <a:effectLst/>
                <a:uLnTx/>
                <a:uFillTx/>
                <a:latin typeface="Calibri"/>
                <a:ea typeface="Calibri"/>
                <a:cs typeface="Calibri"/>
              </a:rPr>
              <a:t>2</a:t>
            </a:r>
          </a:p>
        </p:txBody>
      </p:sp>
      <p:sp>
        <p:nvSpPr>
          <p:cNvPr id="29" name="Text Placeholder 4">
            <a:extLst>
              <a:ext uri="{FF2B5EF4-FFF2-40B4-BE49-F238E27FC236}">
                <a16:creationId xmlns:a16="http://schemas.microsoft.com/office/drawing/2014/main" id="{2A2368F2-0A70-2FB4-B7A8-1DF13EF2740D}"/>
              </a:ext>
            </a:extLst>
          </p:cNvPr>
          <p:cNvSpPr txBox="1">
            <a:spLocks/>
          </p:cNvSpPr>
          <p:nvPr/>
        </p:nvSpPr>
        <p:spPr>
          <a:xfrm>
            <a:off x="10913357" y="3006922"/>
            <a:ext cx="397929" cy="461665"/>
          </a:xfrm>
          <a:prstGeom prst="rect">
            <a:avLst/>
          </a:prstGeom>
        </p:spPr>
        <p:txBody>
          <a:bodyPr vert="horz" wrap="square" lIns="0" tIns="45720" rIns="0" bIns="45720" rtlCol="0" anchor="t">
            <a:spAutoFit/>
          </a:bodyPr>
          <a:lstStyle>
            <a:lvl1pPr marL="0" indent="0" algn="ctr" defTabSz="914400" rtl="0" eaLnBrk="1" latinLnBrk="0" hangingPunct="1">
              <a:lnSpc>
                <a:spcPct val="100000"/>
              </a:lnSpc>
              <a:spcBef>
                <a:spcPts val="1000"/>
              </a:spcBef>
              <a:buClr>
                <a:schemeClr val="tx1"/>
              </a:buClr>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US" sz="2400" b="1" i="0" u="none" strike="noStrike" kern="1200" cap="none" spc="0" normalizeH="0" baseline="0" noProof="0">
                <a:ln>
                  <a:noFill/>
                </a:ln>
                <a:solidFill>
                  <a:srgbClr val="FF871F"/>
                </a:solidFill>
                <a:effectLst/>
                <a:uLnTx/>
                <a:uFillTx/>
                <a:latin typeface="Calibri"/>
                <a:ea typeface="Calibri"/>
                <a:cs typeface="Calibri"/>
              </a:rPr>
              <a:t>4</a:t>
            </a:r>
          </a:p>
        </p:txBody>
      </p:sp>
      <p:pic>
        <p:nvPicPr>
          <p:cNvPr id="1034" name="Picture 10" descr="Download HD - Share - Government Of Canada Logo White Transparent PNG Image  - NicePNG.com">
            <a:extLst>
              <a:ext uri="{FF2B5EF4-FFF2-40B4-BE49-F238E27FC236}">
                <a16:creationId xmlns:a16="http://schemas.microsoft.com/office/drawing/2014/main" id="{35D2CF5F-6C64-C0E8-E45B-172C92580C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84784" y="5133370"/>
            <a:ext cx="758807"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ntact us – KAPS Forum">
            <a:extLst>
              <a:ext uri="{FF2B5EF4-FFF2-40B4-BE49-F238E27FC236}">
                <a16:creationId xmlns:a16="http://schemas.microsoft.com/office/drawing/2014/main" id="{037E3084-36FE-1A78-58CB-AAE75E84A7F7}"/>
              </a:ext>
            </a:extLst>
          </p:cNvPr>
          <p:cNvPicPr>
            <a:picLocks noChangeAspect="1" noChangeArrowheads="1"/>
          </p:cNvPicPr>
          <p:nvPr/>
        </p:nvPicPr>
        <p:blipFill rotWithShape="1">
          <a:blip r:embed="rId13">
            <a:lum bright="70000" contrast="-70000"/>
            <a:extLst>
              <a:ext uri="{28A0092B-C50C-407E-A947-70E740481C1C}">
                <a14:useLocalDpi xmlns:a14="http://schemas.microsoft.com/office/drawing/2010/main" val="0"/>
              </a:ext>
            </a:extLst>
          </a:blip>
          <a:srcRect l="5769" t="20595" r="5334" b="14199"/>
          <a:stretch/>
        </p:blipFill>
        <p:spPr bwMode="auto">
          <a:xfrm>
            <a:off x="8130312" y="4999003"/>
            <a:ext cx="134874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oeing Logo PNG Transparent &amp; SVG Vector - Freebie Supply">
            <a:extLst>
              <a:ext uri="{FF2B5EF4-FFF2-40B4-BE49-F238E27FC236}">
                <a16:creationId xmlns:a16="http://schemas.microsoft.com/office/drawing/2014/main" id="{7CD0B0D9-0722-F996-0CC2-98BE6E79F366}"/>
              </a:ext>
            </a:extLst>
          </p:cNvPr>
          <p:cNvPicPr>
            <a:picLocks noChangeAspect="1" noChangeArrowheads="1"/>
          </p:cNvPicPr>
          <p:nvPr/>
        </p:nvPicPr>
        <p:blipFill rotWithShape="1">
          <a:blip r:embed="rId14">
            <a:lum bright="70000" contrast="-70000"/>
            <a:extLst>
              <a:ext uri="{28A0092B-C50C-407E-A947-70E740481C1C}">
                <a14:useLocalDpi xmlns:a14="http://schemas.microsoft.com/office/drawing/2010/main" val="0"/>
              </a:ext>
            </a:extLst>
          </a:blip>
          <a:srcRect l="3961" r="4238"/>
          <a:stretch/>
        </p:blipFill>
        <p:spPr bwMode="auto">
          <a:xfrm>
            <a:off x="3422844" y="5624165"/>
            <a:ext cx="133291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edí tu Tarjeta Bancaria de Crédito y Débito Online en ICBC">
            <a:extLst>
              <a:ext uri="{FF2B5EF4-FFF2-40B4-BE49-F238E27FC236}">
                <a16:creationId xmlns:a16="http://schemas.microsoft.com/office/drawing/2014/main" id="{84F2FA6F-BCFA-6762-DBBB-E6402D6A23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07987" y="5696165"/>
            <a:ext cx="84552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P29">
            <a:extLst>
              <a:ext uri="{FF2B5EF4-FFF2-40B4-BE49-F238E27FC236}">
                <a16:creationId xmlns:a16="http://schemas.microsoft.com/office/drawing/2014/main" id="{B64E5474-92FB-6615-2EE4-88E1F45A6C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9435" y="5638122"/>
            <a:ext cx="1185404" cy="40408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White AT&amp;T Logo, Branding, Symbol Transparent PNG">
            <a:extLst>
              <a:ext uri="{FF2B5EF4-FFF2-40B4-BE49-F238E27FC236}">
                <a16:creationId xmlns:a16="http://schemas.microsoft.com/office/drawing/2014/main" id="{828A30A5-2991-FDF7-E1F9-1C294EA63A0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72932" y="4989370"/>
            <a:ext cx="912476" cy="468000"/>
          </a:xfrm>
          <a:prstGeom prst="rect">
            <a:avLst/>
          </a:prstGeom>
          <a:noFill/>
          <a:extLst>
            <a:ext uri="{909E8E84-426E-40DD-AFC4-6F175D3DCCD1}">
              <a14:hiddenFill xmlns:a14="http://schemas.microsoft.com/office/drawing/2010/main">
                <a:solidFill>
                  <a:srgbClr val="FFFFFF"/>
                </a:solidFill>
              </a14:hiddenFill>
            </a:ext>
          </a:extLst>
        </p:spPr>
      </p:pic>
      <p:sp>
        <p:nvSpPr>
          <p:cNvPr id="62" name="Text Placeholder 4">
            <a:extLst>
              <a:ext uri="{FF2B5EF4-FFF2-40B4-BE49-F238E27FC236}">
                <a16:creationId xmlns:a16="http://schemas.microsoft.com/office/drawing/2014/main" id="{23C9ADD5-9CDA-2B5E-9787-72BFF57D6FE8}"/>
              </a:ext>
            </a:extLst>
          </p:cNvPr>
          <p:cNvSpPr txBox="1">
            <a:spLocks/>
          </p:cNvSpPr>
          <p:nvPr/>
        </p:nvSpPr>
        <p:spPr>
          <a:xfrm>
            <a:off x="415234" y="4373655"/>
            <a:ext cx="2914800" cy="400110"/>
          </a:xfrm>
          <a:prstGeom prst="rect">
            <a:avLst/>
          </a:prstGeom>
        </p:spPr>
        <p:txBody>
          <a:bodyPr vert="horz" wrap="square" lIns="0" tIns="45720" rIns="0" bIns="45720" rtlCol="0" anchor="t">
            <a:spAutoFit/>
          </a:bodyPr>
          <a:lstStyle>
            <a:lvl1pPr marL="0" indent="0" algn="ctr" defTabSz="914400" rtl="0" eaLnBrk="1" latinLnBrk="0" hangingPunct="1">
              <a:lnSpc>
                <a:spcPct val="100000"/>
              </a:lnSpc>
              <a:spcBef>
                <a:spcPts val="1000"/>
              </a:spcBef>
              <a:buClr>
                <a:schemeClr val="tx1"/>
              </a:buClr>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3pPr>
            <a:lvl4pPr marL="1617663" indent="-246063"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FFFFF"/>
              </a:buClr>
              <a:buSzTx/>
              <a:buFont typeface="Arial" panose="020B0604020202020204" pitchFamily="34" charset="0"/>
              <a:buNone/>
              <a:tabLst/>
              <a:defRPr/>
            </a:pPr>
            <a:r>
              <a:rPr kumimoji="0" lang="en-US" sz="2000" b="1" i="0" u="none" strike="noStrike" kern="1200" cap="none" spc="0" normalizeH="0" baseline="0" noProof="0">
                <a:ln>
                  <a:noFill/>
                </a:ln>
                <a:solidFill>
                  <a:srgbClr val="FF871F"/>
                </a:solidFill>
                <a:effectLst/>
                <a:uLnTx/>
                <a:uFillTx/>
                <a:latin typeface="Calibri"/>
                <a:ea typeface="Calibri"/>
                <a:cs typeface="Calibri"/>
              </a:rPr>
              <a:t>Impacted enterprises</a:t>
            </a:r>
            <a:endParaRPr kumimoji="0" lang="en-US" sz="1800" b="1" i="0" u="none" strike="noStrike" kern="1200" cap="none" spc="0" normalizeH="0" baseline="0" noProof="0">
              <a:ln>
                <a:noFill/>
              </a:ln>
              <a:solidFill>
                <a:srgbClr val="FF871F"/>
              </a:solidFill>
              <a:effectLst/>
              <a:uLnTx/>
              <a:uFillTx/>
              <a:latin typeface="Calibri"/>
              <a:ea typeface="Calibri"/>
              <a:cs typeface="Calibri"/>
            </a:endParaRPr>
          </a:p>
        </p:txBody>
      </p:sp>
      <p:cxnSp>
        <p:nvCxnSpPr>
          <p:cNvPr id="76" name="Straight Arrow Connector 75">
            <a:extLst>
              <a:ext uri="{FF2B5EF4-FFF2-40B4-BE49-F238E27FC236}">
                <a16:creationId xmlns:a16="http://schemas.microsoft.com/office/drawing/2014/main" id="{A601268F-1D6D-4175-BDFA-6C53D2A3519B}"/>
              </a:ext>
            </a:extLst>
          </p:cNvPr>
          <p:cNvCxnSpPr>
            <a:cxnSpLocks/>
          </p:cNvCxnSpPr>
          <p:nvPr/>
        </p:nvCxnSpPr>
        <p:spPr>
          <a:xfrm>
            <a:off x="279940" y="4007218"/>
            <a:ext cx="11612023" cy="0"/>
          </a:xfrm>
          <a:prstGeom prst="straightConnector1">
            <a:avLst/>
          </a:prstGeom>
          <a:ln w="19050">
            <a:solidFill>
              <a:schemeClr val="bg2">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B6EE04A6-2C7F-412D-89D8-1CA3EBA34EDA}"/>
              </a:ext>
            </a:extLst>
          </p:cNvPr>
          <p:cNvSpPr/>
          <p:nvPr/>
        </p:nvSpPr>
        <p:spPr>
          <a:xfrm>
            <a:off x="256087"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8" name="Oval 77">
            <a:extLst>
              <a:ext uri="{FF2B5EF4-FFF2-40B4-BE49-F238E27FC236}">
                <a16:creationId xmlns:a16="http://schemas.microsoft.com/office/drawing/2014/main" id="{0C04E8D8-B928-41E7-908E-B7D5CC659AD9}"/>
              </a:ext>
            </a:extLst>
          </p:cNvPr>
          <p:cNvSpPr/>
          <p:nvPr/>
        </p:nvSpPr>
        <p:spPr>
          <a:xfrm>
            <a:off x="354570"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79" name="Oval 78">
            <a:extLst>
              <a:ext uri="{FF2B5EF4-FFF2-40B4-BE49-F238E27FC236}">
                <a16:creationId xmlns:a16="http://schemas.microsoft.com/office/drawing/2014/main" id="{AC4579B5-8120-4802-B61E-8664D8A0175E}"/>
              </a:ext>
            </a:extLst>
          </p:cNvPr>
          <p:cNvSpPr/>
          <p:nvPr/>
        </p:nvSpPr>
        <p:spPr>
          <a:xfrm>
            <a:off x="453053"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0" name="Oval 79">
            <a:extLst>
              <a:ext uri="{FF2B5EF4-FFF2-40B4-BE49-F238E27FC236}">
                <a16:creationId xmlns:a16="http://schemas.microsoft.com/office/drawing/2014/main" id="{864A4B6B-C873-4D93-B9A9-E99ECC32C8E3}"/>
              </a:ext>
            </a:extLst>
          </p:cNvPr>
          <p:cNvSpPr/>
          <p:nvPr/>
        </p:nvSpPr>
        <p:spPr>
          <a:xfrm>
            <a:off x="551537"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1" name="Oval 80">
            <a:extLst>
              <a:ext uri="{FF2B5EF4-FFF2-40B4-BE49-F238E27FC236}">
                <a16:creationId xmlns:a16="http://schemas.microsoft.com/office/drawing/2014/main" id="{DE1F7514-6154-4F96-A4AF-6283A08E1D6C}"/>
              </a:ext>
            </a:extLst>
          </p:cNvPr>
          <p:cNvSpPr/>
          <p:nvPr/>
        </p:nvSpPr>
        <p:spPr>
          <a:xfrm>
            <a:off x="734359"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2" name="Oval 81">
            <a:extLst>
              <a:ext uri="{FF2B5EF4-FFF2-40B4-BE49-F238E27FC236}">
                <a16:creationId xmlns:a16="http://schemas.microsoft.com/office/drawing/2014/main" id="{29054074-6B89-47F0-9F66-F20F5B8DD54D}"/>
              </a:ext>
            </a:extLst>
          </p:cNvPr>
          <p:cNvSpPr/>
          <p:nvPr/>
        </p:nvSpPr>
        <p:spPr>
          <a:xfrm>
            <a:off x="1245434"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3" name="Oval 82">
            <a:extLst>
              <a:ext uri="{FF2B5EF4-FFF2-40B4-BE49-F238E27FC236}">
                <a16:creationId xmlns:a16="http://schemas.microsoft.com/office/drawing/2014/main" id="{709774CA-99FE-48A8-B623-860098E1D4FB}"/>
              </a:ext>
            </a:extLst>
          </p:cNvPr>
          <p:cNvSpPr/>
          <p:nvPr/>
        </p:nvSpPr>
        <p:spPr>
          <a:xfrm>
            <a:off x="1360524"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4" name="Oval 83">
            <a:extLst>
              <a:ext uri="{FF2B5EF4-FFF2-40B4-BE49-F238E27FC236}">
                <a16:creationId xmlns:a16="http://schemas.microsoft.com/office/drawing/2014/main" id="{852906E1-C4FC-47E0-884E-73EAC6167601}"/>
              </a:ext>
            </a:extLst>
          </p:cNvPr>
          <p:cNvSpPr/>
          <p:nvPr/>
        </p:nvSpPr>
        <p:spPr>
          <a:xfrm>
            <a:off x="1475614"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5" name="Oval 84">
            <a:extLst>
              <a:ext uri="{FF2B5EF4-FFF2-40B4-BE49-F238E27FC236}">
                <a16:creationId xmlns:a16="http://schemas.microsoft.com/office/drawing/2014/main" id="{36AEDCF8-0142-4CF9-9E3D-83A1B5A369E8}"/>
              </a:ext>
            </a:extLst>
          </p:cNvPr>
          <p:cNvSpPr/>
          <p:nvPr/>
        </p:nvSpPr>
        <p:spPr>
          <a:xfrm>
            <a:off x="1641419"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6" name="Oval 85">
            <a:extLst>
              <a:ext uri="{FF2B5EF4-FFF2-40B4-BE49-F238E27FC236}">
                <a16:creationId xmlns:a16="http://schemas.microsoft.com/office/drawing/2014/main" id="{3D2C3D6D-4E32-425D-B314-FB20F2327458}"/>
              </a:ext>
            </a:extLst>
          </p:cNvPr>
          <p:cNvSpPr/>
          <p:nvPr/>
        </p:nvSpPr>
        <p:spPr>
          <a:xfrm>
            <a:off x="1756509"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7" name="Oval 86">
            <a:extLst>
              <a:ext uri="{FF2B5EF4-FFF2-40B4-BE49-F238E27FC236}">
                <a16:creationId xmlns:a16="http://schemas.microsoft.com/office/drawing/2014/main" id="{B86A8A5F-3E48-4D04-AC4C-EE71070FECDE}"/>
              </a:ext>
            </a:extLst>
          </p:cNvPr>
          <p:cNvSpPr/>
          <p:nvPr/>
        </p:nvSpPr>
        <p:spPr>
          <a:xfrm>
            <a:off x="3322381"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8" name="Oval 87">
            <a:extLst>
              <a:ext uri="{FF2B5EF4-FFF2-40B4-BE49-F238E27FC236}">
                <a16:creationId xmlns:a16="http://schemas.microsoft.com/office/drawing/2014/main" id="{C98DBC8C-1050-4956-88CF-2C63EBF93D31}"/>
              </a:ext>
            </a:extLst>
          </p:cNvPr>
          <p:cNvSpPr/>
          <p:nvPr/>
        </p:nvSpPr>
        <p:spPr>
          <a:xfrm>
            <a:off x="3578942"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89" name="Oval 88">
            <a:extLst>
              <a:ext uri="{FF2B5EF4-FFF2-40B4-BE49-F238E27FC236}">
                <a16:creationId xmlns:a16="http://schemas.microsoft.com/office/drawing/2014/main" id="{EB5C04CD-AFDF-4FD0-8F88-45BE5F2BAE75}"/>
              </a:ext>
            </a:extLst>
          </p:cNvPr>
          <p:cNvSpPr/>
          <p:nvPr/>
        </p:nvSpPr>
        <p:spPr>
          <a:xfrm>
            <a:off x="3694032"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0" name="Oval 89">
            <a:extLst>
              <a:ext uri="{FF2B5EF4-FFF2-40B4-BE49-F238E27FC236}">
                <a16:creationId xmlns:a16="http://schemas.microsoft.com/office/drawing/2014/main" id="{39587229-EAFE-4D80-AD18-55C9B113CB73}"/>
              </a:ext>
            </a:extLst>
          </p:cNvPr>
          <p:cNvSpPr/>
          <p:nvPr/>
        </p:nvSpPr>
        <p:spPr>
          <a:xfrm>
            <a:off x="4113666"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1" name="Oval 90">
            <a:extLst>
              <a:ext uri="{FF2B5EF4-FFF2-40B4-BE49-F238E27FC236}">
                <a16:creationId xmlns:a16="http://schemas.microsoft.com/office/drawing/2014/main" id="{8BAD908F-FBDE-4F0B-BCBB-F80837873E3D}"/>
              </a:ext>
            </a:extLst>
          </p:cNvPr>
          <p:cNvSpPr/>
          <p:nvPr/>
        </p:nvSpPr>
        <p:spPr>
          <a:xfrm>
            <a:off x="4212149"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2" name="Oval 91">
            <a:extLst>
              <a:ext uri="{FF2B5EF4-FFF2-40B4-BE49-F238E27FC236}">
                <a16:creationId xmlns:a16="http://schemas.microsoft.com/office/drawing/2014/main" id="{CB913C2F-9166-419D-B002-7B78482FB564}"/>
              </a:ext>
            </a:extLst>
          </p:cNvPr>
          <p:cNvSpPr/>
          <p:nvPr/>
        </p:nvSpPr>
        <p:spPr>
          <a:xfrm>
            <a:off x="4310632"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3" name="Oval 92">
            <a:extLst>
              <a:ext uri="{FF2B5EF4-FFF2-40B4-BE49-F238E27FC236}">
                <a16:creationId xmlns:a16="http://schemas.microsoft.com/office/drawing/2014/main" id="{555BE64A-A434-42F3-A6C8-32D88EF40117}"/>
              </a:ext>
            </a:extLst>
          </p:cNvPr>
          <p:cNvSpPr/>
          <p:nvPr/>
        </p:nvSpPr>
        <p:spPr>
          <a:xfrm>
            <a:off x="4409116"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4" name="Oval 93">
            <a:extLst>
              <a:ext uri="{FF2B5EF4-FFF2-40B4-BE49-F238E27FC236}">
                <a16:creationId xmlns:a16="http://schemas.microsoft.com/office/drawing/2014/main" id="{7B96B194-1B99-42F2-8EEB-584E667B2C56}"/>
              </a:ext>
            </a:extLst>
          </p:cNvPr>
          <p:cNvSpPr/>
          <p:nvPr/>
        </p:nvSpPr>
        <p:spPr>
          <a:xfrm>
            <a:off x="4608036"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5" name="Oval 94">
            <a:extLst>
              <a:ext uri="{FF2B5EF4-FFF2-40B4-BE49-F238E27FC236}">
                <a16:creationId xmlns:a16="http://schemas.microsoft.com/office/drawing/2014/main" id="{57BDC5CB-1E01-4865-97D4-8598C4CD364D}"/>
              </a:ext>
            </a:extLst>
          </p:cNvPr>
          <p:cNvSpPr/>
          <p:nvPr/>
        </p:nvSpPr>
        <p:spPr>
          <a:xfrm>
            <a:off x="5730589"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6" name="Oval 95">
            <a:extLst>
              <a:ext uri="{FF2B5EF4-FFF2-40B4-BE49-F238E27FC236}">
                <a16:creationId xmlns:a16="http://schemas.microsoft.com/office/drawing/2014/main" id="{7BE42CB0-DAE0-4EBA-A8A6-0C263CEC69D5}"/>
              </a:ext>
            </a:extLst>
          </p:cNvPr>
          <p:cNvSpPr/>
          <p:nvPr/>
        </p:nvSpPr>
        <p:spPr>
          <a:xfrm>
            <a:off x="5829072"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7" name="Oval 96">
            <a:extLst>
              <a:ext uri="{FF2B5EF4-FFF2-40B4-BE49-F238E27FC236}">
                <a16:creationId xmlns:a16="http://schemas.microsoft.com/office/drawing/2014/main" id="{76408084-C4F8-44E2-B857-0C90FD6E17F7}"/>
              </a:ext>
            </a:extLst>
          </p:cNvPr>
          <p:cNvSpPr/>
          <p:nvPr/>
        </p:nvSpPr>
        <p:spPr>
          <a:xfrm>
            <a:off x="5927555"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8" name="Oval 97">
            <a:extLst>
              <a:ext uri="{FF2B5EF4-FFF2-40B4-BE49-F238E27FC236}">
                <a16:creationId xmlns:a16="http://schemas.microsoft.com/office/drawing/2014/main" id="{60B55B6A-C148-4144-81B4-EEEA9D68DF56}"/>
              </a:ext>
            </a:extLst>
          </p:cNvPr>
          <p:cNvSpPr/>
          <p:nvPr/>
        </p:nvSpPr>
        <p:spPr>
          <a:xfrm>
            <a:off x="6026039"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99" name="Oval 98">
            <a:extLst>
              <a:ext uri="{FF2B5EF4-FFF2-40B4-BE49-F238E27FC236}">
                <a16:creationId xmlns:a16="http://schemas.microsoft.com/office/drawing/2014/main" id="{D487F654-1499-4E44-9E06-3AC6BFF0409E}"/>
              </a:ext>
            </a:extLst>
          </p:cNvPr>
          <p:cNvSpPr/>
          <p:nvPr/>
        </p:nvSpPr>
        <p:spPr>
          <a:xfrm>
            <a:off x="6697584"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0" name="Oval 99">
            <a:extLst>
              <a:ext uri="{FF2B5EF4-FFF2-40B4-BE49-F238E27FC236}">
                <a16:creationId xmlns:a16="http://schemas.microsoft.com/office/drawing/2014/main" id="{2D3F6DEC-9AD4-44CC-BB71-03694870A9E1}"/>
              </a:ext>
            </a:extLst>
          </p:cNvPr>
          <p:cNvSpPr/>
          <p:nvPr/>
        </p:nvSpPr>
        <p:spPr>
          <a:xfrm>
            <a:off x="6796067"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1" name="Oval 100">
            <a:extLst>
              <a:ext uri="{FF2B5EF4-FFF2-40B4-BE49-F238E27FC236}">
                <a16:creationId xmlns:a16="http://schemas.microsoft.com/office/drawing/2014/main" id="{A7AACDC7-4EEE-4041-9D1D-AAAB8ECDC653}"/>
              </a:ext>
            </a:extLst>
          </p:cNvPr>
          <p:cNvSpPr/>
          <p:nvPr/>
        </p:nvSpPr>
        <p:spPr>
          <a:xfrm>
            <a:off x="6894550"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2" name="Oval 101">
            <a:extLst>
              <a:ext uri="{FF2B5EF4-FFF2-40B4-BE49-F238E27FC236}">
                <a16:creationId xmlns:a16="http://schemas.microsoft.com/office/drawing/2014/main" id="{E60DD472-65FD-4E22-9EB9-28CE548B618F}"/>
              </a:ext>
            </a:extLst>
          </p:cNvPr>
          <p:cNvSpPr/>
          <p:nvPr/>
        </p:nvSpPr>
        <p:spPr>
          <a:xfrm>
            <a:off x="6993034"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3" name="Oval 102">
            <a:extLst>
              <a:ext uri="{FF2B5EF4-FFF2-40B4-BE49-F238E27FC236}">
                <a16:creationId xmlns:a16="http://schemas.microsoft.com/office/drawing/2014/main" id="{FAE08546-9C2C-47AE-9AD2-2BD791C84797}"/>
              </a:ext>
            </a:extLst>
          </p:cNvPr>
          <p:cNvSpPr/>
          <p:nvPr/>
        </p:nvSpPr>
        <p:spPr>
          <a:xfrm>
            <a:off x="7820137"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4" name="Oval 103">
            <a:extLst>
              <a:ext uri="{FF2B5EF4-FFF2-40B4-BE49-F238E27FC236}">
                <a16:creationId xmlns:a16="http://schemas.microsoft.com/office/drawing/2014/main" id="{0237F456-2829-4EDE-B14A-E06135970DA2}"/>
              </a:ext>
            </a:extLst>
          </p:cNvPr>
          <p:cNvSpPr/>
          <p:nvPr/>
        </p:nvSpPr>
        <p:spPr>
          <a:xfrm>
            <a:off x="6499058"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5" name="Oval 104">
            <a:extLst>
              <a:ext uri="{FF2B5EF4-FFF2-40B4-BE49-F238E27FC236}">
                <a16:creationId xmlns:a16="http://schemas.microsoft.com/office/drawing/2014/main" id="{53704798-710F-4C54-9E91-D8C9D84E72E5}"/>
              </a:ext>
            </a:extLst>
          </p:cNvPr>
          <p:cNvSpPr/>
          <p:nvPr/>
        </p:nvSpPr>
        <p:spPr>
          <a:xfrm>
            <a:off x="8135990"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6" name="Oval 105">
            <a:extLst>
              <a:ext uri="{FF2B5EF4-FFF2-40B4-BE49-F238E27FC236}">
                <a16:creationId xmlns:a16="http://schemas.microsoft.com/office/drawing/2014/main" id="{BF76FD5B-8877-4DEE-A0B7-1D64C8539215}"/>
              </a:ext>
            </a:extLst>
          </p:cNvPr>
          <p:cNvSpPr/>
          <p:nvPr/>
        </p:nvSpPr>
        <p:spPr>
          <a:xfrm>
            <a:off x="8234473"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7" name="Oval 106">
            <a:extLst>
              <a:ext uri="{FF2B5EF4-FFF2-40B4-BE49-F238E27FC236}">
                <a16:creationId xmlns:a16="http://schemas.microsoft.com/office/drawing/2014/main" id="{62CB290E-A550-45F8-986E-41AB20945F95}"/>
              </a:ext>
            </a:extLst>
          </p:cNvPr>
          <p:cNvSpPr/>
          <p:nvPr/>
        </p:nvSpPr>
        <p:spPr>
          <a:xfrm>
            <a:off x="8332956"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8" name="Oval 107">
            <a:extLst>
              <a:ext uri="{FF2B5EF4-FFF2-40B4-BE49-F238E27FC236}">
                <a16:creationId xmlns:a16="http://schemas.microsoft.com/office/drawing/2014/main" id="{E01771F5-1E71-4859-8AC2-6DD4EF7D0E42}"/>
              </a:ext>
            </a:extLst>
          </p:cNvPr>
          <p:cNvSpPr/>
          <p:nvPr/>
        </p:nvSpPr>
        <p:spPr>
          <a:xfrm>
            <a:off x="8431440"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09" name="Oval 108">
            <a:extLst>
              <a:ext uri="{FF2B5EF4-FFF2-40B4-BE49-F238E27FC236}">
                <a16:creationId xmlns:a16="http://schemas.microsoft.com/office/drawing/2014/main" id="{04226E19-0E14-4990-8C46-71751C08ADC1}"/>
              </a:ext>
            </a:extLst>
          </p:cNvPr>
          <p:cNvSpPr/>
          <p:nvPr/>
        </p:nvSpPr>
        <p:spPr>
          <a:xfrm>
            <a:off x="9628031"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10" name="Oval 109">
            <a:extLst>
              <a:ext uri="{FF2B5EF4-FFF2-40B4-BE49-F238E27FC236}">
                <a16:creationId xmlns:a16="http://schemas.microsoft.com/office/drawing/2014/main" id="{BEF6946D-98D2-4C24-A4AB-9A879864A86A}"/>
              </a:ext>
            </a:extLst>
          </p:cNvPr>
          <p:cNvSpPr/>
          <p:nvPr/>
        </p:nvSpPr>
        <p:spPr>
          <a:xfrm>
            <a:off x="9726514"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11" name="Oval 110">
            <a:extLst>
              <a:ext uri="{FF2B5EF4-FFF2-40B4-BE49-F238E27FC236}">
                <a16:creationId xmlns:a16="http://schemas.microsoft.com/office/drawing/2014/main" id="{20517F4C-322A-4F28-86B5-E34D40AFD2A8}"/>
              </a:ext>
            </a:extLst>
          </p:cNvPr>
          <p:cNvSpPr/>
          <p:nvPr/>
        </p:nvSpPr>
        <p:spPr>
          <a:xfrm>
            <a:off x="9824997"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12" name="Oval 111">
            <a:extLst>
              <a:ext uri="{FF2B5EF4-FFF2-40B4-BE49-F238E27FC236}">
                <a16:creationId xmlns:a16="http://schemas.microsoft.com/office/drawing/2014/main" id="{3806105A-66BB-4FDB-8363-A2B583B55A9E}"/>
              </a:ext>
            </a:extLst>
          </p:cNvPr>
          <p:cNvSpPr/>
          <p:nvPr/>
        </p:nvSpPr>
        <p:spPr>
          <a:xfrm>
            <a:off x="9923481"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13" name="Oval 112">
            <a:extLst>
              <a:ext uri="{FF2B5EF4-FFF2-40B4-BE49-F238E27FC236}">
                <a16:creationId xmlns:a16="http://schemas.microsoft.com/office/drawing/2014/main" id="{4F0CB7AD-A373-498C-9BF5-42F1115DFF2D}"/>
              </a:ext>
            </a:extLst>
          </p:cNvPr>
          <p:cNvSpPr/>
          <p:nvPr/>
        </p:nvSpPr>
        <p:spPr>
          <a:xfrm>
            <a:off x="11640463" y="3953218"/>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6" name="Footer Placeholder 7">
            <a:extLst>
              <a:ext uri="{FF2B5EF4-FFF2-40B4-BE49-F238E27FC236}">
                <a16:creationId xmlns:a16="http://schemas.microsoft.com/office/drawing/2014/main" id="{659FC0A4-0078-38E5-3700-B94DCEFCFDF9}"/>
              </a:ext>
            </a:extLst>
          </p:cNvPr>
          <p:cNvSpPr txBox="1">
            <a:spLocks/>
          </p:cNvSpPr>
          <p:nvPr/>
        </p:nvSpPr>
        <p:spPr>
          <a:xfrm>
            <a:off x="9343427" y="6418440"/>
            <a:ext cx="2548573" cy="216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solidFill>
                  <a:schemeClr val="tx1">
                    <a:lumMod val="65000"/>
                  </a:schemeClr>
                </a:solidFill>
              </a:rPr>
              <a:t>©2026 Anapaya. All Rights Reserved. </a:t>
            </a:r>
          </a:p>
        </p:txBody>
      </p:sp>
      <p:pic>
        <p:nvPicPr>
          <p:cNvPr id="8" name="Picture 7">
            <a:extLst>
              <a:ext uri="{FF2B5EF4-FFF2-40B4-BE49-F238E27FC236}">
                <a16:creationId xmlns:a16="http://schemas.microsoft.com/office/drawing/2014/main" id="{505D132F-51A9-3A6F-2B2F-3D5FB802D980}"/>
              </a:ext>
            </a:extLst>
          </p:cNvPr>
          <p:cNvPicPr>
            <a:picLocks noChangeAspect="1"/>
          </p:cNvPicPr>
          <p:nvPr/>
        </p:nvPicPr>
        <p:blipFill>
          <a:blip r:embed="rId18"/>
          <a:stretch>
            <a:fillRect/>
          </a:stretch>
        </p:blipFill>
        <p:spPr>
          <a:xfrm>
            <a:off x="5552830" y="5606165"/>
            <a:ext cx="468000" cy="468000"/>
          </a:xfrm>
          <a:prstGeom prst="rect">
            <a:avLst/>
          </a:prstGeom>
        </p:spPr>
      </p:pic>
      <p:pic>
        <p:nvPicPr>
          <p:cNvPr id="20" name="Picture 4" descr="Pluryn maakt melding van datalek">
            <a:extLst>
              <a:ext uri="{FF2B5EF4-FFF2-40B4-BE49-F238E27FC236}">
                <a16:creationId xmlns:a16="http://schemas.microsoft.com/office/drawing/2014/main" id="{20D30F42-FA74-060B-BADE-A26FAD095CEE}"/>
              </a:ext>
            </a:extLst>
          </p:cNvPr>
          <p:cNvPicPr>
            <a:picLocks noChangeAspect="1" noChangeArrowheads="1"/>
          </p:cNvPicPr>
          <p:nvPr/>
        </p:nvPicPr>
        <p:blipFill rotWithShape="1">
          <a:blip r:embed="rId19"/>
          <a:srcRect l="6542" r="6899"/>
          <a:stretch/>
        </p:blipFill>
        <p:spPr bwMode="auto">
          <a:xfrm>
            <a:off x="388620" y="4755370"/>
            <a:ext cx="1384936" cy="9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Vrouwe Justitia vervangt onbekend Rechtspraaklogo - NRC">
            <a:extLst>
              <a:ext uri="{FF2B5EF4-FFF2-40B4-BE49-F238E27FC236}">
                <a16:creationId xmlns:a16="http://schemas.microsoft.com/office/drawing/2014/main" id="{BA531C84-55F3-DD24-5E67-A0F92B9E72A4}"/>
              </a:ext>
            </a:extLst>
          </p:cNvPr>
          <p:cNvPicPr>
            <a:picLocks noChangeAspect="1" noChangeArrowheads="1"/>
          </p:cNvPicPr>
          <p:nvPr/>
        </p:nvPicPr>
        <p:blipFill rotWithShape="1">
          <a:blip r:embed="rId20">
            <a:biLevel thresh="25000"/>
          </a:blip>
          <a:srcRect l="11709" r="10981"/>
          <a:stretch/>
        </p:blipFill>
        <p:spPr bwMode="auto">
          <a:xfrm>
            <a:off x="1784186" y="5588165"/>
            <a:ext cx="745728" cy="504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FA052DF-30E4-D817-8B39-F10F3032B81E}"/>
              </a:ext>
            </a:extLst>
          </p:cNvPr>
          <p:cNvPicPr>
            <a:picLocks noChangeAspect="1"/>
          </p:cNvPicPr>
          <p:nvPr/>
        </p:nvPicPr>
        <p:blipFill rotWithShape="1">
          <a:blip r:embed="rId21">
            <a:biLevel thresh="25000"/>
          </a:blip>
          <a:srcRect l="4128" r="4119"/>
          <a:stretch/>
        </p:blipFill>
        <p:spPr>
          <a:xfrm>
            <a:off x="10378430" y="5055951"/>
            <a:ext cx="1405583" cy="360000"/>
          </a:xfrm>
          <a:prstGeom prst="rect">
            <a:avLst/>
          </a:prstGeom>
        </p:spPr>
      </p:pic>
      <p:pic>
        <p:nvPicPr>
          <p:cNvPr id="32" name="Picture 8" descr="SME Fund 2025 – Start PME">
            <a:extLst>
              <a:ext uri="{FF2B5EF4-FFF2-40B4-BE49-F238E27FC236}">
                <a16:creationId xmlns:a16="http://schemas.microsoft.com/office/drawing/2014/main" id="{90C81656-27CB-2D83-7D58-A8638AAE217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42967" y="5063231"/>
            <a:ext cx="1087969"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445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7D6FA-4C38-E5F0-AF26-68A320A0EC0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7CEC627-5CF6-3E91-FF8F-E9BAB18B31ED}"/>
              </a:ext>
            </a:extLst>
          </p:cNvPr>
          <p:cNvSpPr/>
          <p:nvPr/>
        </p:nvSpPr>
        <p:spPr>
          <a:xfrm>
            <a:off x="300038" y="1377542"/>
            <a:ext cx="11591963" cy="4836222"/>
          </a:xfrm>
          <a:prstGeom prst="roundRect">
            <a:avLst>
              <a:gd name="adj" fmla="val 71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aphicFrame>
        <p:nvGraphicFramePr>
          <p:cNvPr id="10" name="think-cell data - do not delete" hidden="1">
            <a:extLst>
              <a:ext uri="{FF2B5EF4-FFF2-40B4-BE49-F238E27FC236}">
                <a16:creationId xmlns:a16="http://schemas.microsoft.com/office/drawing/2014/main" id="{2780AF90-3B63-8FD7-3347-97C0501878A3}"/>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2780AF90-3B63-8FD7-3347-97C0501878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FC1C433-A365-984E-01F5-F580DC627A5F}"/>
              </a:ext>
            </a:extLst>
          </p:cNvPr>
          <p:cNvSpPr>
            <a:spLocks noGrp="1"/>
          </p:cNvSpPr>
          <p:nvPr>
            <p:ph type="title"/>
          </p:nvPr>
        </p:nvSpPr>
        <p:spPr/>
        <p:txBody>
          <a:bodyPr vert="horz" rIns="91440"/>
          <a:lstStyle/>
          <a:p>
            <a:r>
              <a:rPr lang="en-US">
                <a:ea typeface="Calibri Bold"/>
                <a:cs typeface="Calibri Bold"/>
              </a:rPr>
              <a:t>Critical infrastructure has a target on its back</a:t>
            </a:r>
            <a:endParaRPr lang="en-US"/>
          </a:p>
        </p:txBody>
      </p:sp>
      <p:sp>
        <p:nvSpPr>
          <p:cNvPr id="6" name="Footer Placeholder 7">
            <a:extLst>
              <a:ext uri="{FF2B5EF4-FFF2-40B4-BE49-F238E27FC236}">
                <a16:creationId xmlns:a16="http://schemas.microsoft.com/office/drawing/2014/main" id="{8A2D7CC5-7510-E097-14C1-28233A213640}"/>
              </a:ext>
            </a:extLst>
          </p:cNvPr>
          <p:cNvSpPr txBox="1">
            <a:spLocks/>
          </p:cNvSpPr>
          <p:nvPr/>
        </p:nvSpPr>
        <p:spPr>
          <a:xfrm>
            <a:off x="9343427" y="6418440"/>
            <a:ext cx="2548573" cy="216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solidFill>
                  <a:schemeClr val="tx1">
                    <a:lumMod val="65000"/>
                  </a:schemeClr>
                </a:solidFill>
              </a:rPr>
              <a:t>©2026 Anapaya. All Rights Reserved. </a:t>
            </a:r>
          </a:p>
        </p:txBody>
      </p:sp>
      <p:pic>
        <p:nvPicPr>
          <p:cNvPr id="2050" name="Picture 2" descr="werken bij de Rechtspraak">
            <a:extLst>
              <a:ext uri="{FF2B5EF4-FFF2-40B4-BE49-F238E27FC236}">
                <a16:creationId xmlns:a16="http://schemas.microsoft.com/office/drawing/2014/main" id="{40EB01E7-5371-2E3E-CE2F-A4E82FDBCB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39" y="4818015"/>
            <a:ext cx="1396616" cy="8447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geetrecht en Google / Rechtsgebieden | HERAKLES Juristen">
            <a:extLst>
              <a:ext uri="{FF2B5EF4-FFF2-40B4-BE49-F238E27FC236}">
                <a16:creationId xmlns:a16="http://schemas.microsoft.com/office/drawing/2014/main" id="{0B6F4074-2FD2-1B3B-6D98-2EB315EDF7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53" t="21620" r="4580" b="19471"/>
          <a:stretch>
            <a:fillRect/>
          </a:stretch>
        </p:blipFill>
        <p:spPr bwMode="auto">
          <a:xfrm>
            <a:off x="407988" y="3429000"/>
            <a:ext cx="2498842" cy="924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2B20FA1-5636-FA28-8625-EB435AA7BC8C}"/>
              </a:ext>
            </a:extLst>
          </p:cNvPr>
          <p:cNvPicPr>
            <a:picLocks noChangeAspect="1"/>
          </p:cNvPicPr>
          <p:nvPr/>
        </p:nvPicPr>
        <p:blipFill>
          <a:blip r:embed="rId8"/>
          <a:stretch>
            <a:fillRect/>
          </a:stretch>
        </p:blipFill>
        <p:spPr>
          <a:xfrm>
            <a:off x="558398" y="1639389"/>
            <a:ext cx="2608865" cy="365077"/>
          </a:xfrm>
          <a:prstGeom prst="rect">
            <a:avLst/>
          </a:prstGeom>
        </p:spPr>
      </p:pic>
      <p:pic>
        <p:nvPicPr>
          <p:cNvPr id="17" name="Picture 16">
            <a:extLst>
              <a:ext uri="{FF2B5EF4-FFF2-40B4-BE49-F238E27FC236}">
                <a16:creationId xmlns:a16="http://schemas.microsoft.com/office/drawing/2014/main" id="{88336F1F-C739-A5FD-94ED-B71CD16BB7E7}"/>
              </a:ext>
            </a:extLst>
          </p:cNvPr>
          <p:cNvPicPr>
            <a:picLocks noChangeAspect="1"/>
          </p:cNvPicPr>
          <p:nvPr/>
        </p:nvPicPr>
        <p:blipFill rotWithShape="1">
          <a:blip r:embed="rId9"/>
          <a:srcRect t="78167" r="75970" b="5704"/>
          <a:stretch/>
        </p:blipFill>
        <p:spPr>
          <a:xfrm>
            <a:off x="6891727" y="1654244"/>
            <a:ext cx="2608864" cy="218210"/>
          </a:xfrm>
          <a:prstGeom prst="rect">
            <a:avLst/>
          </a:prstGeom>
        </p:spPr>
      </p:pic>
      <p:sp>
        <p:nvSpPr>
          <p:cNvPr id="18" name="Rectangle 17">
            <a:extLst>
              <a:ext uri="{FF2B5EF4-FFF2-40B4-BE49-F238E27FC236}">
                <a16:creationId xmlns:a16="http://schemas.microsoft.com/office/drawing/2014/main" id="{20C9AFFB-140C-8DDB-09AF-17E0038DD348}"/>
              </a:ext>
            </a:extLst>
          </p:cNvPr>
          <p:cNvSpPr/>
          <p:nvPr/>
        </p:nvSpPr>
        <p:spPr>
          <a:xfrm>
            <a:off x="5232478" y="3633155"/>
            <a:ext cx="6354083"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0" name="Rectangle 29">
            <a:extLst>
              <a:ext uri="{FF2B5EF4-FFF2-40B4-BE49-F238E27FC236}">
                <a16:creationId xmlns:a16="http://schemas.microsoft.com/office/drawing/2014/main" id="{8119F335-FB45-9AD6-F387-E3991B3A4C91}"/>
              </a:ext>
            </a:extLst>
          </p:cNvPr>
          <p:cNvSpPr/>
          <p:nvPr/>
        </p:nvSpPr>
        <p:spPr>
          <a:xfrm>
            <a:off x="3907755" y="5588781"/>
            <a:ext cx="7678806"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pic>
        <p:nvPicPr>
          <p:cNvPr id="15" name="Picture 14">
            <a:extLst>
              <a:ext uri="{FF2B5EF4-FFF2-40B4-BE49-F238E27FC236}">
                <a16:creationId xmlns:a16="http://schemas.microsoft.com/office/drawing/2014/main" id="{D8BAC434-4D95-4130-B6E4-61D004CBE3C6}"/>
              </a:ext>
            </a:extLst>
          </p:cNvPr>
          <p:cNvPicPr>
            <a:picLocks noChangeAspect="1"/>
          </p:cNvPicPr>
          <p:nvPr/>
        </p:nvPicPr>
        <p:blipFill rotWithShape="1">
          <a:blip r:embed="rId9"/>
          <a:srcRect l="83994" t="75648" b="-1"/>
          <a:stretch/>
        </p:blipFill>
        <p:spPr>
          <a:xfrm>
            <a:off x="9961042" y="1622627"/>
            <a:ext cx="1737805" cy="329470"/>
          </a:xfrm>
          <a:prstGeom prst="rect">
            <a:avLst/>
          </a:prstGeom>
        </p:spPr>
      </p:pic>
      <p:sp>
        <p:nvSpPr>
          <p:cNvPr id="22" name="Rectangle 21">
            <a:extLst>
              <a:ext uri="{FF2B5EF4-FFF2-40B4-BE49-F238E27FC236}">
                <a16:creationId xmlns:a16="http://schemas.microsoft.com/office/drawing/2014/main" id="{18AA7AFA-C64B-4BC7-A6D6-17382FBE54D0}"/>
              </a:ext>
            </a:extLst>
          </p:cNvPr>
          <p:cNvSpPr/>
          <p:nvPr/>
        </p:nvSpPr>
        <p:spPr>
          <a:xfrm>
            <a:off x="3907755" y="3883910"/>
            <a:ext cx="2748315"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23" name="Rectangle 22">
            <a:extLst>
              <a:ext uri="{FF2B5EF4-FFF2-40B4-BE49-F238E27FC236}">
                <a16:creationId xmlns:a16="http://schemas.microsoft.com/office/drawing/2014/main" id="{FC173604-8946-4578-8264-06F1A376DDFD}"/>
              </a:ext>
            </a:extLst>
          </p:cNvPr>
          <p:cNvSpPr/>
          <p:nvPr/>
        </p:nvSpPr>
        <p:spPr>
          <a:xfrm>
            <a:off x="5791200" y="5337356"/>
            <a:ext cx="5795361" cy="24701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16" name="TextBox 15">
            <a:extLst>
              <a:ext uri="{FF2B5EF4-FFF2-40B4-BE49-F238E27FC236}">
                <a16:creationId xmlns:a16="http://schemas.microsoft.com/office/drawing/2014/main" id="{2BCBEEC6-1BA5-D229-D547-BBC6087AD593}"/>
              </a:ext>
            </a:extLst>
          </p:cNvPr>
          <p:cNvSpPr txBox="1"/>
          <p:nvPr/>
        </p:nvSpPr>
        <p:spPr>
          <a:xfrm>
            <a:off x="3907755" y="3341795"/>
            <a:ext cx="7835805" cy="2554545"/>
          </a:xfrm>
          <a:prstGeom prst="rect">
            <a:avLst/>
          </a:prstGeom>
          <a:noFill/>
        </p:spPr>
        <p:txBody>
          <a:bodyPr wrap="square" rtlCol="0">
            <a:spAutoFit/>
          </a:bodyPr>
          <a:lstStyle/>
          <a:p>
            <a:r>
              <a:rPr lang="en-US" sz="1600">
                <a:solidFill>
                  <a:schemeClr val="bg1"/>
                </a:solidFill>
              </a:rPr>
              <a:t>The Netherlands' Dutch Data Protection Authority (AP) and the Council for the Judiciary confirmed that their systems were impacted by cyber attacks that exploited the recently disclosed security flaws in Ivanti Endpoint Manager Mobile (EPMM), according to a notice sent to the country's parliament on Friday.</a:t>
            </a:r>
          </a:p>
          <a:p>
            <a:endParaRPr lang="en-US" sz="1600">
              <a:solidFill>
                <a:schemeClr val="bg1"/>
              </a:solidFill>
            </a:endParaRPr>
          </a:p>
          <a:p>
            <a:r>
              <a:rPr lang="en-US" sz="1600">
                <a:solidFill>
                  <a:schemeClr val="bg1"/>
                </a:solidFill>
              </a:rPr>
              <a:t>"On January 29, the National Cyber Security Center (NCSC) was informed by the supplier of vulnerabilities in EPMM," the Dutch authorities said. </a:t>
            </a:r>
          </a:p>
          <a:p>
            <a:endParaRPr lang="en-US" sz="1600">
              <a:solidFill>
                <a:schemeClr val="bg1"/>
              </a:solidFill>
            </a:endParaRPr>
          </a:p>
          <a:p>
            <a:r>
              <a:rPr lang="en-US" sz="1600">
                <a:solidFill>
                  <a:schemeClr val="bg1"/>
                </a:solidFill>
              </a:rPr>
              <a:t>"It is now known that work-related data of AP employees, such as names, business email addresses, and telephone numbers, have been accessed by unauthorized persons.” </a:t>
            </a:r>
          </a:p>
        </p:txBody>
      </p:sp>
      <p:sp>
        <p:nvSpPr>
          <p:cNvPr id="24" name="TextBox 23">
            <a:extLst>
              <a:ext uri="{FF2B5EF4-FFF2-40B4-BE49-F238E27FC236}">
                <a16:creationId xmlns:a16="http://schemas.microsoft.com/office/drawing/2014/main" id="{AC5B5473-C83C-4DB1-9C2E-065DCDEC147A}"/>
              </a:ext>
            </a:extLst>
          </p:cNvPr>
          <p:cNvSpPr txBox="1"/>
          <p:nvPr/>
        </p:nvSpPr>
        <p:spPr>
          <a:xfrm>
            <a:off x="475270" y="2202744"/>
            <a:ext cx="11268289" cy="977255"/>
          </a:xfrm>
          <a:prstGeom prst="rect">
            <a:avLst/>
          </a:prstGeom>
          <a:noFill/>
        </p:spPr>
        <p:txBody>
          <a:bodyPr wrap="square" rtlCol="0">
            <a:spAutoFit/>
          </a:bodyPr>
          <a:lstStyle/>
          <a:p>
            <a:pPr>
              <a:lnSpc>
                <a:spcPts val="3400"/>
              </a:lnSpc>
            </a:pPr>
            <a:r>
              <a:rPr lang="en-US" sz="3400" b="1">
                <a:solidFill>
                  <a:schemeClr val="bg1"/>
                </a:solidFill>
              </a:rPr>
              <a:t>Dutch Authorities Confirm Ivanti Zero-Day Exploit Exposed Employee Contact Data</a:t>
            </a:r>
          </a:p>
        </p:txBody>
      </p:sp>
    </p:spTree>
    <p:extLst>
      <p:ext uri="{BB962C8B-B14F-4D97-AF65-F5344CB8AC3E}">
        <p14:creationId xmlns:p14="http://schemas.microsoft.com/office/powerpoint/2010/main" val="2375174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6D851-92C9-BEAB-DE70-2F32D67CE06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19D7449-507E-472B-A26A-2045E37EFE04}"/>
              </a:ext>
            </a:extLst>
          </p:cNvPr>
          <p:cNvGrpSpPr/>
          <p:nvPr/>
        </p:nvGrpSpPr>
        <p:grpSpPr>
          <a:xfrm rot="16200000" flipH="1">
            <a:off x="5968448" y="-41790"/>
            <a:ext cx="247650" cy="11368570"/>
            <a:chOff x="7467912" y="1728053"/>
            <a:chExt cx="247650" cy="11368570"/>
          </a:xfrm>
        </p:grpSpPr>
        <p:cxnSp>
          <p:nvCxnSpPr>
            <p:cNvPr id="3" name="Straight Arrow Connector 2">
              <a:extLst>
                <a:ext uri="{FF2B5EF4-FFF2-40B4-BE49-F238E27FC236}">
                  <a16:creationId xmlns:a16="http://schemas.microsoft.com/office/drawing/2014/main" id="{057F9141-F6E2-EE3A-C62D-F3E8FE624764}"/>
                </a:ext>
              </a:extLst>
            </p:cNvPr>
            <p:cNvCxnSpPr/>
            <p:nvPr/>
          </p:nvCxnSpPr>
          <p:spPr>
            <a:xfrm>
              <a:off x="7586753" y="1728053"/>
              <a:ext cx="9970" cy="11304000"/>
            </a:xfrm>
            <a:prstGeom prst="straightConnector1">
              <a:avLst/>
            </a:prstGeom>
            <a:ln w="12700">
              <a:solidFill>
                <a:schemeClr val="bg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C6033841-4DE0-4701-BCD0-BC771A7254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467912" y="12963273"/>
              <a:ext cx="247650" cy="133350"/>
            </a:xfrm>
            <a:prstGeom prst="rect">
              <a:avLst/>
            </a:prstGeom>
          </p:spPr>
        </p:pic>
      </p:grpSp>
      <p:sp>
        <p:nvSpPr>
          <p:cNvPr id="2" name="Title 1">
            <a:extLst>
              <a:ext uri="{FF2B5EF4-FFF2-40B4-BE49-F238E27FC236}">
                <a16:creationId xmlns:a16="http://schemas.microsoft.com/office/drawing/2014/main" id="{924D698A-076D-4A84-96FF-CF0C715B76F0}"/>
              </a:ext>
            </a:extLst>
          </p:cNvPr>
          <p:cNvSpPr>
            <a:spLocks noGrp="1"/>
          </p:cNvSpPr>
          <p:nvPr>
            <p:ph type="title"/>
          </p:nvPr>
        </p:nvSpPr>
        <p:spPr/>
        <p:txBody>
          <a:bodyPr/>
          <a:lstStyle/>
          <a:p>
            <a:r>
              <a:rPr lang="en-US" sz="3600"/>
              <a:t>1 VPN Zero day -&gt; 1’700 compromised enterprises in 5 days </a:t>
            </a:r>
          </a:p>
        </p:txBody>
      </p:sp>
      <p:sp>
        <p:nvSpPr>
          <p:cNvPr id="202" name="Rectangle: Rounded Corners 201">
            <a:extLst>
              <a:ext uri="{FF2B5EF4-FFF2-40B4-BE49-F238E27FC236}">
                <a16:creationId xmlns:a16="http://schemas.microsoft.com/office/drawing/2014/main" id="{526EA23B-05CC-48D3-9477-E75F8B18DA68}"/>
              </a:ext>
            </a:extLst>
          </p:cNvPr>
          <p:cNvSpPr/>
          <p:nvPr/>
        </p:nvSpPr>
        <p:spPr>
          <a:xfrm>
            <a:off x="407988" y="2526200"/>
            <a:ext cx="5219738" cy="2811184"/>
          </a:xfrm>
          <a:prstGeom prst="roundRect">
            <a:avLst>
              <a:gd name="adj" fmla="val 178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6" name="TextBox 5">
            <a:extLst>
              <a:ext uri="{FF2B5EF4-FFF2-40B4-BE49-F238E27FC236}">
                <a16:creationId xmlns:a16="http://schemas.microsoft.com/office/drawing/2014/main" id="{7B8329D6-1294-DCB0-EEB7-C4C8365FF3AE}"/>
              </a:ext>
            </a:extLst>
          </p:cNvPr>
          <p:cNvSpPr txBox="1"/>
          <p:nvPr/>
        </p:nvSpPr>
        <p:spPr>
          <a:xfrm>
            <a:off x="627467" y="5637461"/>
            <a:ext cx="2953156" cy="461665"/>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9CDE"/>
                </a:solidFill>
                <a:effectLst/>
                <a:uLnTx/>
                <a:uFillTx/>
                <a:latin typeface="Calibri "/>
                <a:ea typeface="+mn-ea"/>
                <a:cs typeface="+mn-cs"/>
              </a:rPr>
              <a:t>January 10, 2024</a:t>
            </a:r>
          </a:p>
        </p:txBody>
      </p:sp>
      <p:grpSp>
        <p:nvGrpSpPr>
          <p:cNvPr id="13" name="Group 12">
            <a:extLst>
              <a:ext uri="{FF2B5EF4-FFF2-40B4-BE49-F238E27FC236}">
                <a16:creationId xmlns:a16="http://schemas.microsoft.com/office/drawing/2014/main" id="{49DFF528-0CD1-4D86-BD13-C681AB09D7FF}"/>
              </a:ext>
            </a:extLst>
          </p:cNvPr>
          <p:cNvGrpSpPr/>
          <p:nvPr/>
        </p:nvGrpSpPr>
        <p:grpSpPr>
          <a:xfrm>
            <a:off x="658782" y="5256046"/>
            <a:ext cx="144000" cy="381464"/>
            <a:chOff x="1452000" y="5256046"/>
            <a:chExt cx="144000" cy="381464"/>
          </a:xfrm>
        </p:grpSpPr>
        <p:cxnSp>
          <p:nvCxnSpPr>
            <p:cNvPr id="12" name="Straight Connector 11">
              <a:extLst>
                <a:ext uri="{FF2B5EF4-FFF2-40B4-BE49-F238E27FC236}">
                  <a16:creationId xmlns:a16="http://schemas.microsoft.com/office/drawing/2014/main" id="{D3DDEED9-4F5E-45EF-BB55-B74131C6E3DD}"/>
                </a:ext>
              </a:extLst>
            </p:cNvPr>
            <p:cNvCxnSpPr/>
            <p:nvPr/>
          </p:nvCxnSpPr>
          <p:spPr>
            <a:xfrm>
              <a:off x="1525657" y="5313510"/>
              <a:ext cx="0" cy="324000"/>
            </a:xfrm>
            <a:prstGeom prst="line">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479217D2-5D75-D790-8778-BA258039EBF6}"/>
                </a:ext>
              </a:extLst>
            </p:cNvPr>
            <p:cNvSpPr>
              <a:spLocks noChangeAspect="1"/>
            </p:cNvSpPr>
            <p:nvPr/>
          </p:nvSpPr>
          <p:spPr>
            <a:xfrm>
              <a:off x="1452000" y="5256046"/>
              <a:ext cx="144000" cy="144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pSp>
      <p:sp>
        <p:nvSpPr>
          <p:cNvPr id="40" name="Rectangle: Rounded Corners 39">
            <a:extLst>
              <a:ext uri="{FF2B5EF4-FFF2-40B4-BE49-F238E27FC236}">
                <a16:creationId xmlns:a16="http://schemas.microsoft.com/office/drawing/2014/main" id="{D9DBA7D2-1561-4825-B47A-050555F3F0DA}"/>
              </a:ext>
            </a:extLst>
          </p:cNvPr>
          <p:cNvSpPr/>
          <p:nvPr/>
        </p:nvSpPr>
        <p:spPr>
          <a:xfrm>
            <a:off x="6571821" y="2526200"/>
            <a:ext cx="5219738" cy="2811184"/>
          </a:xfrm>
          <a:prstGeom prst="roundRect">
            <a:avLst>
              <a:gd name="adj" fmla="val 178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sp>
        <p:nvSpPr>
          <p:cNvPr id="35" name="TextBox 34">
            <a:extLst>
              <a:ext uri="{FF2B5EF4-FFF2-40B4-BE49-F238E27FC236}">
                <a16:creationId xmlns:a16="http://schemas.microsoft.com/office/drawing/2014/main" id="{DCCE9224-6E12-453E-8A0E-9A7EF56C99C6}"/>
              </a:ext>
            </a:extLst>
          </p:cNvPr>
          <p:cNvSpPr txBox="1"/>
          <p:nvPr/>
        </p:nvSpPr>
        <p:spPr>
          <a:xfrm>
            <a:off x="6815430" y="5637461"/>
            <a:ext cx="2640005" cy="461665"/>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9CDE"/>
                </a:solidFill>
                <a:effectLst/>
                <a:uLnTx/>
                <a:uFillTx/>
                <a:latin typeface="Calibri "/>
                <a:ea typeface="+mn-ea"/>
                <a:cs typeface="+mn-cs"/>
              </a:rPr>
              <a:t>January 15, 2024</a:t>
            </a:r>
          </a:p>
        </p:txBody>
      </p:sp>
      <p:grpSp>
        <p:nvGrpSpPr>
          <p:cNvPr id="36" name="Group 35">
            <a:extLst>
              <a:ext uri="{FF2B5EF4-FFF2-40B4-BE49-F238E27FC236}">
                <a16:creationId xmlns:a16="http://schemas.microsoft.com/office/drawing/2014/main" id="{24220422-841B-491C-B72C-98DA5E1F4BE1}"/>
              </a:ext>
            </a:extLst>
          </p:cNvPr>
          <p:cNvGrpSpPr/>
          <p:nvPr/>
        </p:nvGrpSpPr>
        <p:grpSpPr>
          <a:xfrm>
            <a:off x="6825868" y="5256046"/>
            <a:ext cx="144000" cy="381464"/>
            <a:chOff x="1452000" y="5256046"/>
            <a:chExt cx="144000" cy="381464"/>
          </a:xfrm>
        </p:grpSpPr>
        <p:cxnSp>
          <p:nvCxnSpPr>
            <p:cNvPr id="37" name="Straight Connector 36">
              <a:extLst>
                <a:ext uri="{FF2B5EF4-FFF2-40B4-BE49-F238E27FC236}">
                  <a16:creationId xmlns:a16="http://schemas.microsoft.com/office/drawing/2014/main" id="{1ED2E5D3-CD1E-4007-9F8C-A08F462000D7}"/>
                </a:ext>
              </a:extLst>
            </p:cNvPr>
            <p:cNvCxnSpPr/>
            <p:nvPr/>
          </p:nvCxnSpPr>
          <p:spPr>
            <a:xfrm>
              <a:off x="1525657" y="5313510"/>
              <a:ext cx="0" cy="324000"/>
            </a:xfrm>
            <a:prstGeom prst="line">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A8A09CD4-025D-4851-AC0B-0057519444B9}"/>
                </a:ext>
              </a:extLst>
            </p:cNvPr>
            <p:cNvSpPr>
              <a:spLocks noChangeAspect="1"/>
            </p:cNvSpPr>
            <p:nvPr/>
          </p:nvSpPr>
          <p:spPr>
            <a:xfrm>
              <a:off x="1452000" y="5256046"/>
              <a:ext cx="144000" cy="144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
                <a:ea typeface="+mn-ea"/>
                <a:cs typeface="+mn-cs"/>
              </a:endParaRPr>
            </a:p>
          </p:txBody>
        </p:sp>
      </p:grpSp>
      <p:sp>
        <p:nvSpPr>
          <p:cNvPr id="102" name="Text Placeholder 11">
            <a:extLst>
              <a:ext uri="{FF2B5EF4-FFF2-40B4-BE49-F238E27FC236}">
                <a16:creationId xmlns:a16="http://schemas.microsoft.com/office/drawing/2014/main" id="{F66B2899-AA85-4009-BE4C-22E4F16F432C}"/>
              </a:ext>
            </a:extLst>
          </p:cNvPr>
          <p:cNvSpPr txBox="1">
            <a:spLocks/>
          </p:cNvSpPr>
          <p:nvPr/>
        </p:nvSpPr>
        <p:spPr>
          <a:xfrm>
            <a:off x="407988" y="1598496"/>
            <a:ext cx="4860956" cy="707886"/>
          </a:xfrm>
          <a:prstGeom prst="rect">
            <a:avLst/>
          </a:prstGeom>
        </p:spPr>
        <p:txBody>
          <a:bodyPr wrap="square" lIns="0" tIns="45720" rIns="91440" bIns="45720" anchor="t">
            <a:spAutoFit/>
          </a:bodyPr>
          <a:lstStyle>
            <a:lvl1pPr marL="0" indent="0" algn="l" defTabSz="914400" rtl="0" eaLnBrk="1" latinLnBrk="0" hangingPunct="1">
              <a:lnSpc>
                <a:spcPct val="100000"/>
              </a:lnSpc>
              <a:spcBef>
                <a:spcPts val="1000"/>
              </a:spcBef>
              <a:buSzPct val="100000"/>
              <a:buFontTx/>
              <a:buNone/>
              <a:defRPr sz="1400" kern="1200">
                <a:solidFill>
                  <a:schemeClr val="tx2"/>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3pPr>
            <a:lvl4pPr marL="538163" indent="-182563"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2"/>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2000" b="1" i="0" u="none" strike="noStrike" kern="1200" cap="none" spc="0" normalizeH="0" baseline="0" noProof="0">
                <a:ln>
                  <a:noFill/>
                </a:ln>
                <a:solidFill>
                  <a:srgbClr val="FFFFFF"/>
                </a:solidFill>
                <a:effectLst/>
                <a:uLnTx/>
                <a:uFillTx/>
                <a:latin typeface="Calibri "/>
                <a:ea typeface="+mn-ea"/>
                <a:cs typeface="+mn-cs"/>
              </a:rPr>
              <a:t>A zero-day vulnerability on Ivanti remote access product is discovered…</a:t>
            </a:r>
          </a:p>
        </p:txBody>
      </p:sp>
      <p:sp>
        <p:nvSpPr>
          <p:cNvPr id="27" name="Rectangle: Rounded Corners 80">
            <a:extLst>
              <a:ext uri="{FF2B5EF4-FFF2-40B4-BE49-F238E27FC236}">
                <a16:creationId xmlns:a16="http://schemas.microsoft.com/office/drawing/2014/main" id="{C5AFFDF7-E9CE-4C93-B692-395B45E8926A}"/>
              </a:ext>
            </a:extLst>
          </p:cNvPr>
          <p:cNvSpPr/>
          <p:nvPr/>
        </p:nvSpPr>
        <p:spPr>
          <a:xfrm>
            <a:off x="6825868" y="1591650"/>
            <a:ext cx="4950690" cy="721578"/>
          </a:xfrm>
          <a:prstGeom prst="roundRect">
            <a:avLst>
              <a:gd name="adj" fmla="val 418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a:ln>
                  <a:noFill/>
                </a:ln>
                <a:solidFill>
                  <a:srgbClr val="FFFFFF"/>
                </a:solidFill>
                <a:effectLst/>
                <a:uLnTx/>
                <a:uFillTx/>
                <a:latin typeface="Calibri "/>
                <a:ea typeface="+mn-ea"/>
                <a:cs typeface="+mn-cs"/>
              </a:rPr>
              <a:t>In 5 days, at least </a:t>
            </a:r>
            <a:r>
              <a:rPr kumimoji="0" lang="de-CH" sz="2000" b="1" i="0" u="none" strike="noStrike" kern="1200" cap="none" spc="0" normalizeH="0" baseline="0" noProof="0">
                <a:ln>
                  <a:noFill/>
                </a:ln>
                <a:solidFill>
                  <a:srgbClr val="FF871F"/>
                </a:solidFill>
                <a:effectLst/>
                <a:uLnTx/>
                <a:uFillTx/>
                <a:latin typeface="Calibri "/>
                <a:ea typeface="+mn-ea"/>
                <a:cs typeface="+mn-cs"/>
              </a:rPr>
              <a:t>1,700 corporates </a:t>
            </a:r>
            <a:r>
              <a:rPr kumimoji="0" lang="de-CH" sz="2000" b="1" i="0" u="none" strike="noStrike" kern="1200" cap="none" spc="0" normalizeH="0" baseline="0" noProof="0">
                <a:ln>
                  <a:noFill/>
                </a:ln>
                <a:solidFill>
                  <a:srgbClr val="FFFFFF"/>
                </a:solidFill>
                <a:effectLst/>
                <a:uLnTx/>
                <a:uFillTx/>
                <a:latin typeface="Calibri "/>
                <a:ea typeface="+mn-ea"/>
                <a:cs typeface="+mn-cs"/>
              </a:rPr>
              <a:t>were reported to be compromised!</a:t>
            </a:r>
            <a:endParaRPr kumimoji="0" lang="en-US" sz="2000" b="1" i="0" u="none" strike="noStrike" kern="1200" cap="none" spc="0" normalizeH="0" baseline="0" noProof="0">
              <a:ln>
                <a:noFill/>
              </a:ln>
              <a:solidFill>
                <a:srgbClr val="FFFFFF"/>
              </a:solidFill>
              <a:effectLst/>
              <a:uLnTx/>
              <a:uFillTx/>
              <a:latin typeface="Calibri "/>
              <a:ea typeface="+mn-ea"/>
              <a:cs typeface="+mn-cs"/>
            </a:endParaRPr>
          </a:p>
        </p:txBody>
      </p:sp>
      <p:sp>
        <p:nvSpPr>
          <p:cNvPr id="39" name="TextBox 38">
            <a:extLst>
              <a:ext uri="{FF2B5EF4-FFF2-40B4-BE49-F238E27FC236}">
                <a16:creationId xmlns:a16="http://schemas.microsoft.com/office/drawing/2014/main" id="{06120E2F-C091-4978-9BDE-0E76543E2D02}"/>
              </a:ext>
            </a:extLst>
          </p:cNvPr>
          <p:cNvSpPr txBox="1"/>
          <p:nvPr/>
        </p:nvSpPr>
        <p:spPr>
          <a:xfrm>
            <a:off x="6814098" y="4043368"/>
            <a:ext cx="4719120" cy="984885"/>
          </a:xfrm>
          <a:prstGeom prst="rect">
            <a:avLst/>
          </a:prstGeom>
          <a:noFill/>
        </p:spPr>
        <p:txBody>
          <a:bodyPr wrap="square" lIns="0" tIns="0" rIns="0" bIns="0"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C1F2A"/>
                </a:solidFill>
                <a:effectLst/>
                <a:uLnTx/>
                <a:uFillTx/>
                <a:latin typeface="Calibri "/>
                <a:ea typeface="+mn-ea"/>
                <a:cs typeface="+mn-cs"/>
              </a:rPr>
              <a:t>Over 1’700 compromised Ivanti Connect Secure VPN devices worldwide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C1F2A"/>
                </a:solidFill>
                <a:effectLst/>
                <a:uLnTx/>
                <a:uFillTx/>
                <a:latin typeface="Calibri "/>
                <a:ea typeface="+mn-ea"/>
                <a:cs typeface="+mn-cs"/>
              </a:rPr>
              <a:t>Victims spread across nearly all verticals, including military, defense, government, financial &amp; technology</a:t>
            </a:r>
          </a:p>
        </p:txBody>
      </p:sp>
      <p:sp>
        <p:nvSpPr>
          <p:cNvPr id="31" name="TextBox 30">
            <a:extLst>
              <a:ext uri="{FF2B5EF4-FFF2-40B4-BE49-F238E27FC236}">
                <a16:creationId xmlns:a16="http://schemas.microsoft.com/office/drawing/2014/main" id="{F9405742-BBA3-4AC9-B710-8127B6372978}"/>
              </a:ext>
            </a:extLst>
          </p:cNvPr>
          <p:cNvSpPr txBox="1"/>
          <p:nvPr/>
        </p:nvSpPr>
        <p:spPr>
          <a:xfrm>
            <a:off x="628965" y="4043368"/>
            <a:ext cx="4042426" cy="492443"/>
          </a:xfrm>
          <a:prstGeom prst="rect">
            <a:avLst/>
          </a:prstGeom>
          <a:noFill/>
        </p:spPr>
        <p:txBody>
          <a:bodyPr wrap="square" lIns="0" tIns="0" rIns="0" bIns="0"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C1F2A"/>
                </a:solidFill>
                <a:effectLst/>
                <a:uLnTx/>
                <a:uFillTx/>
                <a:latin typeface="Calibri "/>
                <a:ea typeface="+mn-ea"/>
                <a:cs typeface="+mn-cs"/>
              </a:rPr>
              <a:t>Compromised VPN devices used to pivot into internal networks and exfiltrate data</a:t>
            </a:r>
          </a:p>
        </p:txBody>
      </p:sp>
      <p:sp>
        <p:nvSpPr>
          <p:cNvPr id="45" name="Text Placeholder 11">
            <a:extLst>
              <a:ext uri="{FF2B5EF4-FFF2-40B4-BE49-F238E27FC236}">
                <a16:creationId xmlns:a16="http://schemas.microsoft.com/office/drawing/2014/main" id="{D1EEC126-9A23-4BD2-8733-3822718D7145}"/>
              </a:ext>
            </a:extLst>
          </p:cNvPr>
          <p:cNvSpPr txBox="1">
            <a:spLocks/>
          </p:cNvSpPr>
          <p:nvPr/>
        </p:nvSpPr>
        <p:spPr>
          <a:xfrm>
            <a:off x="628965" y="3302745"/>
            <a:ext cx="4860956" cy="646331"/>
          </a:xfrm>
          <a:prstGeom prst="rect">
            <a:avLst/>
          </a:prstGeom>
        </p:spPr>
        <p:txBody>
          <a:bodyPr wrap="square" lIns="0" tIns="45720" rIns="91440" bIns="45720" anchor="t">
            <a:spAutoFit/>
          </a:bodyPr>
          <a:lstStyle>
            <a:lvl1pPr marL="0" indent="0" algn="l" defTabSz="914400" rtl="0" eaLnBrk="1" latinLnBrk="0" hangingPunct="1">
              <a:lnSpc>
                <a:spcPct val="100000"/>
              </a:lnSpc>
              <a:spcBef>
                <a:spcPts val="1000"/>
              </a:spcBef>
              <a:buSzPct val="100000"/>
              <a:buFontTx/>
              <a:buNone/>
              <a:defRPr sz="1400" kern="1200">
                <a:solidFill>
                  <a:schemeClr val="tx2"/>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3pPr>
            <a:lvl4pPr marL="538163" indent="-182563"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2"/>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800" b="1" i="0" u="none" strike="noStrike" kern="1200" cap="none" spc="0" normalizeH="0" baseline="0" noProof="0">
                <a:ln>
                  <a:noFill/>
                </a:ln>
                <a:solidFill>
                  <a:srgbClr val="1C1F2A"/>
                </a:solidFill>
                <a:effectLst/>
                <a:uLnTx/>
                <a:uFillTx/>
                <a:latin typeface="Calibri "/>
                <a:ea typeface="+mn-ea"/>
                <a:cs typeface="+mn-cs"/>
              </a:rPr>
              <a:t>Active Exploitation of Two Zero-Day</a:t>
            </a:r>
            <a:br>
              <a:rPr kumimoji="0" lang="en-US" sz="1800" b="1" i="0" u="none" strike="noStrike" kern="1200" cap="none" spc="0" normalizeH="0" baseline="0" noProof="0">
                <a:ln>
                  <a:noFill/>
                </a:ln>
                <a:solidFill>
                  <a:srgbClr val="1C1F2A"/>
                </a:solidFill>
                <a:effectLst/>
                <a:uLnTx/>
                <a:uFillTx/>
                <a:latin typeface="Calibri "/>
                <a:ea typeface="+mn-ea"/>
                <a:cs typeface="+mn-cs"/>
              </a:rPr>
            </a:br>
            <a:r>
              <a:rPr kumimoji="0" lang="en-US" sz="1800" b="1" i="0" u="none" strike="noStrike" kern="1200" cap="none" spc="0" normalizeH="0" baseline="0" noProof="0">
                <a:ln>
                  <a:noFill/>
                </a:ln>
                <a:solidFill>
                  <a:srgbClr val="1C1F2A"/>
                </a:solidFill>
                <a:effectLst/>
                <a:uLnTx/>
                <a:uFillTx/>
                <a:latin typeface="Calibri "/>
                <a:ea typeface="+mn-ea"/>
                <a:cs typeface="+mn-cs"/>
              </a:rPr>
              <a:t>Vulnerabilities in Ivanti Connect Secure VPN</a:t>
            </a:r>
          </a:p>
        </p:txBody>
      </p:sp>
      <p:sp>
        <p:nvSpPr>
          <p:cNvPr id="47" name="Text Placeholder 11">
            <a:extLst>
              <a:ext uri="{FF2B5EF4-FFF2-40B4-BE49-F238E27FC236}">
                <a16:creationId xmlns:a16="http://schemas.microsoft.com/office/drawing/2014/main" id="{15B25D18-13AD-469C-8450-A557C40A4FEE}"/>
              </a:ext>
            </a:extLst>
          </p:cNvPr>
          <p:cNvSpPr txBox="1">
            <a:spLocks/>
          </p:cNvSpPr>
          <p:nvPr/>
        </p:nvSpPr>
        <p:spPr>
          <a:xfrm>
            <a:off x="6825195" y="3302745"/>
            <a:ext cx="4860956" cy="646331"/>
          </a:xfrm>
          <a:prstGeom prst="rect">
            <a:avLst/>
          </a:prstGeom>
        </p:spPr>
        <p:txBody>
          <a:bodyPr wrap="square" lIns="0" tIns="45720" rIns="91440" bIns="45720" anchor="t">
            <a:spAutoFit/>
          </a:bodyPr>
          <a:lstStyle>
            <a:lvl1pPr marL="0" indent="0" algn="l" defTabSz="914400" rtl="0" eaLnBrk="1" latinLnBrk="0" hangingPunct="1">
              <a:lnSpc>
                <a:spcPct val="100000"/>
              </a:lnSpc>
              <a:spcBef>
                <a:spcPts val="1000"/>
              </a:spcBef>
              <a:buSzPct val="100000"/>
              <a:buFontTx/>
              <a:buNone/>
              <a:defRPr sz="1400" kern="1200">
                <a:solidFill>
                  <a:schemeClr val="tx2"/>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3pPr>
            <a:lvl4pPr marL="538163" indent="-182563"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2"/>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1800" b="1" i="0" u="none" strike="noStrike" kern="1200" cap="none" spc="0" normalizeH="0" baseline="0" noProof="0">
                <a:ln>
                  <a:noFill/>
                </a:ln>
                <a:solidFill>
                  <a:srgbClr val="1C1F2A"/>
                </a:solidFill>
                <a:effectLst/>
                <a:uLnTx/>
                <a:uFillTx/>
                <a:latin typeface="Calibri "/>
                <a:ea typeface="+mn-ea"/>
                <a:cs typeface="+mn-cs"/>
              </a:rPr>
              <a:t>Ivanti Connect Secure VPN Exploitation Goes Global</a:t>
            </a:r>
          </a:p>
        </p:txBody>
      </p:sp>
      <p:grpSp>
        <p:nvGrpSpPr>
          <p:cNvPr id="10" name="Group 9">
            <a:extLst>
              <a:ext uri="{FF2B5EF4-FFF2-40B4-BE49-F238E27FC236}">
                <a16:creationId xmlns:a16="http://schemas.microsoft.com/office/drawing/2014/main" id="{8A2A8BFF-2968-4A58-9AE6-B824C774C8C5}"/>
              </a:ext>
            </a:extLst>
          </p:cNvPr>
          <p:cNvGrpSpPr>
            <a:grpSpLocks noChangeAspect="1"/>
          </p:cNvGrpSpPr>
          <p:nvPr/>
        </p:nvGrpSpPr>
        <p:grpSpPr>
          <a:xfrm>
            <a:off x="517327" y="2728757"/>
            <a:ext cx="3837330" cy="324000"/>
            <a:chOff x="427876" y="2669123"/>
            <a:chExt cx="4738746" cy="400110"/>
          </a:xfrm>
        </p:grpSpPr>
        <p:pic>
          <p:nvPicPr>
            <p:cNvPr id="9" name="Picture 8">
              <a:extLst>
                <a:ext uri="{FF2B5EF4-FFF2-40B4-BE49-F238E27FC236}">
                  <a16:creationId xmlns:a16="http://schemas.microsoft.com/office/drawing/2014/main" id="{789FDEAA-3FAC-4DD6-BAAF-A864F23247B4}"/>
                </a:ext>
              </a:extLst>
            </p:cNvPr>
            <p:cNvPicPr>
              <a:picLocks noChangeAspect="1"/>
            </p:cNvPicPr>
            <p:nvPr/>
          </p:nvPicPr>
          <p:blipFill rotWithShape="1">
            <a:blip r:embed="rId3">
              <a:extLst>
                <a:ext uri="{28A0092B-C50C-407E-A947-70E740481C1C}">
                  <a14:useLocalDpi xmlns:a14="http://schemas.microsoft.com/office/drawing/2010/main" val="0"/>
                </a:ext>
              </a:extLst>
            </a:blip>
            <a:srcRect t="65165" b="22359"/>
            <a:stretch/>
          </p:blipFill>
          <p:spPr>
            <a:xfrm>
              <a:off x="427876" y="2744032"/>
              <a:ext cx="2308415" cy="288000"/>
            </a:xfrm>
            <a:prstGeom prst="rect">
              <a:avLst/>
            </a:prstGeom>
          </p:spPr>
        </p:pic>
        <p:sp>
          <p:nvSpPr>
            <p:cNvPr id="29" name="Text Placeholder 11">
              <a:extLst>
                <a:ext uri="{FF2B5EF4-FFF2-40B4-BE49-F238E27FC236}">
                  <a16:creationId xmlns:a16="http://schemas.microsoft.com/office/drawing/2014/main" id="{6FF10CCA-5789-4758-A9DC-A6F13FDE972E}"/>
                </a:ext>
              </a:extLst>
            </p:cNvPr>
            <p:cNvSpPr txBox="1">
              <a:spLocks/>
            </p:cNvSpPr>
            <p:nvPr/>
          </p:nvSpPr>
          <p:spPr>
            <a:xfrm>
              <a:off x="2736290" y="2669123"/>
              <a:ext cx="2430332" cy="400110"/>
            </a:xfrm>
            <a:prstGeom prst="rect">
              <a:avLst/>
            </a:prstGeom>
          </p:spPr>
          <p:txBody>
            <a:bodyPr wrap="square" lIns="0" tIns="45720" rIns="91440" bIns="45720" anchor="t">
              <a:spAutoFit/>
            </a:bodyPr>
            <a:lstStyle>
              <a:lvl1pPr marL="0" indent="0" algn="l" defTabSz="914400" rtl="0" eaLnBrk="1" latinLnBrk="0" hangingPunct="1">
                <a:lnSpc>
                  <a:spcPct val="100000"/>
                </a:lnSpc>
                <a:spcBef>
                  <a:spcPts val="1000"/>
                </a:spcBef>
                <a:buSzPct val="100000"/>
                <a:buFontTx/>
                <a:buNone/>
                <a:defRPr sz="1400" kern="1200">
                  <a:solidFill>
                    <a:schemeClr val="tx2"/>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3pPr>
              <a:lvl4pPr marL="538163" indent="-182563"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2"/>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2000" b="1" i="0" u="none" strike="noStrike" kern="1200" cap="none" spc="0" normalizeH="0" baseline="0" noProof="0">
                  <a:ln>
                    <a:noFill/>
                  </a:ln>
                  <a:solidFill>
                    <a:srgbClr val="5E6166"/>
                  </a:solidFill>
                  <a:effectLst/>
                  <a:uLnTx/>
                  <a:uFillTx/>
                  <a:latin typeface="Calibri "/>
                  <a:ea typeface="+mn-ea"/>
                  <a:cs typeface="+mn-cs"/>
                </a:rPr>
                <a:t>// INTELLIGENCE</a:t>
              </a:r>
            </a:p>
          </p:txBody>
        </p:sp>
      </p:grpSp>
      <p:grpSp>
        <p:nvGrpSpPr>
          <p:cNvPr id="32" name="Group 31">
            <a:extLst>
              <a:ext uri="{FF2B5EF4-FFF2-40B4-BE49-F238E27FC236}">
                <a16:creationId xmlns:a16="http://schemas.microsoft.com/office/drawing/2014/main" id="{2070BCEE-603C-45AB-A17B-155F34AA286D}"/>
              </a:ext>
            </a:extLst>
          </p:cNvPr>
          <p:cNvGrpSpPr>
            <a:grpSpLocks noChangeAspect="1"/>
          </p:cNvGrpSpPr>
          <p:nvPr/>
        </p:nvGrpSpPr>
        <p:grpSpPr>
          <a:xfrm>
            <a:off x="6718939" y="2728757"/>
            <a:ext cx="3837330" cy="324000"/>
            <a:chOff x="427876" y="2669123"/>
            <a:chExt cx="4738746" cy="400110"/>
          </a:xfrm>
        </p:grpSpPr>
        <p:pic>
          <p:nvPicPr>
            <p:cNvPr id="34" name="Picture 33">
              <a:extLst>
                <a:ext uri="{FF2B5EF4-FFF2-40B4-BE49-F238E27FC236}">
                  <a16:creationId xmlns:a16="http://schemas.microsoft.com/office/drawing/2014/main" id="{F639BA25-9C21-4FB8-BCDE-A0C1F3AFE697}"/>
                </a:ext>
              </a:extLst>
            </p:cNvPr>
            <p:cNvPicPr>
              <a:picLocks noChangeAspect="1"/>
            </p:cNvPicPr>
            <p:nvPr/>
          </p:nvPicPr>
          <p:blipFill rotWithShape="1">
            <a:blip r:embed="rId3">
              <a:extLst>
                <a:ext uri="{28A0092B-C50C-407E-A947-70E740481C1C}">
                  <a14:useLocalDpi xmlns:a14="http://schemas.microsoft.com/office/drawing/2010/main" val="0"/>
                </a:ext>
              </a:extLst>
            </a:blip>
            <a:srcRect t="65165" b="22359"/>
            <a:stretch/>
          </p:blipFill>
          <p:spPr>
            <a:xfrm>
              <a:off x="427876" y="2744032"/>
              <a:ext cx="2308415" cy="288000"/>
            </a:xfrm>
            <a:prstGeom prst="rect">
              <a:avLst/>
            </a:prstGeom>
          </p:spPr>
        </p:pic>
        <p:sp>
          <p:nvSpPr>
            <p:cNvPr id="41" name="Text Placeholder 11">
              <a:extLst>
                <a:ext uri="{FF2B5EF4-FFF2-40B4-BE49-F238E27FC236}">
                  <a16:creationId xmlns:a16="http://schemas.microsoft.com/office/drawing/2014/main" id="{27EB7125-0B91-409F-A9D0-07BB33E4DE91}"/>
                </a:ext>
              </a:extLst>
            </p:cNvPr>
            <p:cNvSpPr txBox="1">
              <a:spLocks/>
            </p:cNvSpPr>
            <p:nvPr/>
          </p:nvSpPr>
          <p:spPr>
            <a:xfrm>
              <a:off x="2736290" y="2669123"/>
              <a:ext cx="2430332" cy="400110"/>
            </a:xfrm>
            <a:prstGeom prst="rect">
              <a:avLst/>
            </a:prstGeom>
          </p:spPr>
          <p:txBody>
            <a:bodyPr wrap="square" lIns="0" tIns="45720" rIns="91440" bIns="45720" anchor="t">
              <a:spAutoFit/>
            </a:bodyPr>
            <a:lstStyle>
              <a:lvl1pPr marL="0" indent="0" algn="l" defTabSz="914400" rtl="0" eaLnBrk="1" latinLnBrk="0" hangingPunct="1">
                <a:lnSpc>
                  <a:spcPct val="100000"/>
                </a:lnSpc>
                <a:spcBef>
                  <a:spcPts val="1000"/>
                </a:spcBef>
                <a:buSzPct val="100000"/>
                <a:buFontTx/>
                <a:buNone/>
                <a:defRPr sz="1400" kern="1200">
                  <a:solidFill>
                    <a:schemeClr val="tx2"/>
                  </a:solidFill>
                  <a:latin typeface="+mn-lt"/>
                  <a:ea typeface="+mn-ea"/>
                  <a:cs typeface="+mn-cs"/>
                </a:defRPr>
              </a:lvl1pPr>
              <a:lvl2pPr marL="0" indent="0"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2pPr>
              <a:lvl3pPr marL="263525" indent="-80963" algn="l" defTabSz="914400" rtl="0" eaLnBrk="1" latinLnBrk="0" hangingPunct="1">
                <a:lnSpc>
                  <a:spcPct val="100000"/>
                </a:lnSpc>
                <a:spcBef>
                  <a:spcPts val="500"/>
                </a:spcBef>
                <a:buSzPct val="100000"/>
                <a:buFontTx/>
                <a:buNone/>
                <a:defRPr sz="1400" kern="1200">
                  <a:solidFill>
                    <a:schemeClr val="tx2"/>
                  </a:solidFill>
                  <a:latin typeface="+mn-lt"/>
                  <a:ea typeface="+mn-ea"/>
                  <a:cs typeface="+mn-cs"/>
                </a:defRPr>
              </a:lvl3pPr>
              <a:lvl4pPr marL="538163" indent="-182563" algn="l" defTabSz="914400" rtl="0" eaLnBrk="1" latinLnBrk="0" hangingPunct="1">
                <a:lnSpc>
                  <a:spcPct val="100000"/>
                </a:lnSpc>
                <a:spcBef>
                  <a:spcPts val="500"/>
                </a:spcBef>
                <a:buSzPct val="100000"/>
                <a:buFont typeface="Arial" panose="020B0604020202020204" pitchFamily="34" charset="0"/>
                <a:buChar char="•"/>
                <a:defRPr sz="1400" kern="1200">
                  <a:solidFill>
                    <a:schemeClr val="tx2"/>
                  </a:solidFill>
                  <a:latin typeface="+mn-lt"/>
                  <a:ea typeface="+mn-ea"/>
                  <a:cs typeface="+mn-cs"/>
                </a:defRPr>
              </a:lvl4pPr>
              <a:lvl5pPr marL="984250" indent="-354013" algn="l" defTabSz="914400" rtl="0" eaLnBrk="1" latinLnBrk="0" hangingPunct="1">
                <a:lnSpc>
                  <a:spcPct val="100000"/>
                </a:lnSpc>
                <a:spcBef>
                  <a:spcPts val="500"/>
                </a:spcBef>
                <a:buSzPct val="100000"/>
                <a:buFontTx/>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100000"/>
                <a:buFontTx/>
                <a:buNone/>
                <a:tabLst/>
                <a:defRPr/>
              </a:pPr>
              <a:r>
                <a:rPr kumimoji="0" lang="en-US" sz="2000" b="1" i="0" u="none" strike="noStrike" kern="1200" cap="none" spc="0" normalizeH="0" baseline="0" noProof="0">
                  <a:ln>
                    <a:noFill/>
                  </a:ln>
                  <a:solidFill>
                    <a:srgbClr val="5E6166"/>
                  </a:solidFill>
                  <a:effectLst/>
                  <a:uLnTx/>
                  <a:uFillTx/>
                  <a:latin typeface="Calibri "/>
                  <a:ea typeface="+mn-ea"/>
                  <a:cs typeface="+mn-cs"/>
                </a:rPr>
                <a:t>// INTELLIGENCE</a:t>
              </a:r>
            </a:p>
          </p:txBody>
        </p:sp>
      </p:grpSp>
      <p:sp>
        <p:nvSpPr>
          <p:cNvPr id="30" name="TextBox 29">
            <a:extLst>
              <a:ext uri="{FF2B5EF4-FFF2-40B4-BE49-F238E27FC236}">
                <a16:creationId xmlns:a16="http://schemas.microsoft.com/office/drawing/2014/main" id="{8D0C304D-DDF6-4222-8896-48E2025BC9D3}"/>
              </a:ext>
            </a:extLst>
          </p:cNvPr>
          <p:cNvSpPr txBox="1"/>
          <p:nvPr/>
        </p:nvSpPr>
        <p:spPr>
          <a:xfrm>
            <a:off x="4196394" y="5663628"/>
            <a:ext cx="1996440" cy="461665"/>
          </a:xfrm>
          <a:prstGeom prst="rect">
            <a:avLst/>
          </a:prstGeom>
          <a:solidFill>
            <a:schemeClr val="bg1"/>
          </a:solidFill>
        </p:spPr>
        <p:txBody>
          <a:bodyPr rot="0" spcFirstLastPara="0" vertOverflow="overflow" horzOverflow="overflow" vert="horz" wrap="square" lIns="72000" tIns="45720" rIns="7200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871F"/>
                </a:solidFill>
                <a:effectLst/>
                <a:uLnTx/>
                <a:uFillTx/>
                <a:latin typeface="Calibri Bold"/>
                <a:ea typeface="+mn-ea"/>
                <a:cs typeface="+mn-cs"/>
              </a:rPr>
              <a:t>→ 5 Days →</a:t>
            </a:r>
            <a:endParaRPr kumimoji="0" lang="en-US" sz="2400" b="1" i="0" u="none" strike="noStrike" kern="1200" cap="none" spc="0" normalizeH="0" baseline="0" noProof="0">
              <a:ln>
                <a:noFill/>
              </a:ln>
              <a:solidFill>
                <a:srgbClr val="FF871F"/>
              </a:solidFill>
              <a:effectLst/>
              <a:uLnTx/>
              <a:uFillTx/>
              <a:latin typeface="Calibri Bold"/>
              <a:ea typeface="Calibri Bold"/>
              <a:cs typeface="Calibri Bold"/>
            </a:endParaRPr>
          </a:p>
        </p:txBody>
      </p:sp>
      <p:sp>
        <p:nvSpPr>
          <p:cNvPr id="7" name="Footer Placeholder 7">
            <a:extLst>
              <a:ext uri="{FF2B5EF4-FFF2-40B4-BE49-F238E27FC236}">
                <a16:creationId xmlns:a16="http://schemas.microsoft.com/office/drawing/2014/main" id="{3BD34385-E5E0-81A0-A836-E0D5A0E7F6AF}"/>
              </a:ext>
            </a:extLst>
          </p:cNvPr>
          <p:cNvSpPr txBox="1">
            <a:spLocks/>
          </p:cNvSpPr>
          <p:nvPr/>
        </p:nvSpPr>
        <p:spPr>
          <a:xfrm>
            <a:off x="9343427" y="6418440"/>
            <a:ext cx="2548573" cy="216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solidFill>
                  <a:schemeClr val="tx1">
                    <a:lumMod val="65000"/>
                  </a:schemeClr>
                </a:solidFill>
              </a:rPr>
              <a:t>©2026 Anapaya. All Rights Reserved. </a:t>
            </a:r>
          </a:p>
        </p:txBody>
      </p:sp>
    </p:spTree>
    <p:extLst>
      <p:ext uri="{BB962C8B-B14F-4D97-AF65-F5344CB8AC3E}">
        <p14:creationId xmlns:p14="http://schemas.microsoft.com/office/powerpoint/2010/main" val="195317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Y.q5Je8S5_9m3lB1ZDjlq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Km_pvj9ZIjtOBZSK7h3E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Mq5OiqEerHxY3qKl5CMz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naFM7gQfR_kC4kbdJkimk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OSnGnyYjqQpBeDTJVO2_P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Bg8NXqmnY2JgRa7iCRttS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b0NpRJd1JrjHlzTRVNzrd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1PZw0r4BCplox_zbK0IUb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EXwXdtFRQzYjGG2gIyX9J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OSnGnyYjqQpBeDTJVO2_P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gnas Modern Business Dark">
  <a:themeElements>
    <a:clrScheme name="Custom 2">
      <a:dk1>
        <a:srgbClr val="1C1F2A"/>
      </a:dk1>
      <a:lt1>
        <a:srgbClr val="FFFFFF"/>
      </a:lt1>
      <a:dk2>
        <a:srgbClr val="1C1F2A"/>
      </a:dk2>
      <a:lt2>
        <a:srgbClr val="FFFFFF"/>
      </a:lt2>
      <a:accent1>
        <a:srgbClr val="009CDE"/>
      </a:accent1>
      <a:accent2>
        <a:srgbClr val="97E65E"/>
      </a:accent2>
      <a:accent3>
        <a:srgbClr val="FF871F"/>
      </a:accent3>
      <a:accent4>
        <a:srgbClr val="165A97"/>
      </a:accent4>
      <a:accent5>
        <a:srgbClr val="1B365D"/>
      </a:accent5>
      <a:accent6>
        <a:srgbClr val="1C1F2A"/>
      </a:accent6>
      <a:hlink>
        <a:srgbClr val="009CDE"/>
      </a:hlink>
      <a:folHlink>
        <a:srgbClr val="009CDE"/>
      </a:folHlink>
    </a:clrScheme>
    <a:fontScheme name="Anapaya System Font">
      <a:majorFont>
        <a:latin typeface="Calibri Bold"/>
        <a:ea typeface=""/>
        <a:cs typeface=""/>
      </a:majorFont>
      <a:minorFont>
        <a:latin typeface="Calibri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gnas Modern Business Dark">
  <a:themeElements>
    <a:clrScheme name="Custom 2">
      <a:dk1>
        <a:srgbClr val="1C1F2A"/>
      </a:dk1>
      <a:lt1>
        <a:srgbClr val="FFFFFF"/>
      </a:lt1>
      <a:dk2>
        <a:srgbClr val="1C1F2A"/>
      </a:dk2>
      <a:lt2>
        <a:srgbClr val="FFFFFF"/>
      </a:lt2>
      <a:accent1>
        <a:srgbClr val="009CDE"/>
      </a:accent1>
      <a:accent2>
        <a:srgbClr val="97E65E"/>
      </a:accent2>
      <a:accent3>
        <a:srgbClr val="FF871F"/>
      </a:accent3>
      <a:accent4>
        <a:srgbClr val="165A97"/>
      </a:accent4>
      <a:accent5>
        <a:srgbClr val="1B365D"/>
      </a:accent5>
      <a:accent6>
        <a:srgbClr val="1C1F2A"/>
      </a:accent6>
      <a:hlink>
        <a:srgbClr val="009CDE"/>
      </a:hlink>
      <a:folHlink>
        <a:srgbClr val="009CDE"/>
      </a:folHlink>
    </a:clrScheme>
    <a:fontScheme name="Anapaya System Font">
      <a:majorFont>
        <a:latin typeface="Calibri Bold"/>
        <a:ea typeface=""/>
        <a:cs typeface=""/>
      </a:majorFont>
      <a:minorFont>
        <a:latin typeface="Calibri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5D07A871826A40BFF1D973350D8F71" ma:contentTypeVersion="20" ma:contentTypeDescription="Create a new document." ma:contentTypeScope="" ma:versionID="cea92fc8927ed6002784996504bb6e0b">
  <xsd:schema xmlns:xsd="http://www.w3.org/2001/XMLSchema" xmlns:xs="http://www.w3.org/2001/XMLSchema" xmlns:p="http://schemas.microsoft.com/office/2006/metadata/properties" xmlns:ns2="78509355-a53c-4b44-ace6-5b576c123174" xmlns:ns3="c42d9d36-00ab-4c2e-8093-7314d5a96d50" targetNamespace="http://schemas.microsoft.com/office/2006/metadata/properties" ma:root="true" ma:fieldsID="c553fa161b47378f9f03bf832147b577" ns2:_="" ns3:_="">
    <xsd:import namespace="78509355-a53c-4b44-ace6-5b576c123174"/>
    <xsd:import namespace="c42d9d36-00ab-4c2e-8093-7314d5a96d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Fav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09355-a53c-4b44-ace6-5b576c1231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Fave" ma:index="20" nillable="true" ma:displayName="Fave" ma:format="Thumbnail" ma:internalName="Fav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8a77ae-6a28-4d17-9b75-c52569829a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2d9d36-00ab-4c2e-8093-7314d5a96d5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2ba2967-5226-4bc9-839a-a326c05e98d9}" ma:internalName="TaxCatchAll" ma:showField="CatchAllData" ma:web="c42d9d36-00ab-4c2e-8093-7314d5a96d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42d9d36-00ab-4c2e-8093-7314d5a96d50" xsi:nil="true"/>
    <lcf76f155ced4ddcb4097134ff3c332f xmlns="78509355-a53c-4b44-ace6-5b576c123174">
      <Terms xmlns="http://schemas.microsoft.com/office/infopath/2007/PartnerControls"/>
    </lcf76f155ced4ddcb4097134ff3c332f>
    <SharedWithUsers xmlns="c42d9d36-00ab-4c2e-8093-7314d5a96d50">
      <UserInfo>
        <DisplayName>Ralf Brandmeier</DisplayName>
        <AccountId>53</AccountId>
        <AccountType/>
      </UserInfo>
    </SharedWithUsers>
    <Fave xmlns="78509355-a53c-4b44-ace6-5b576c123174" xsi:nil="true"/>
  </documentManagement>
</p:properties>
</file>

<file path=customXml/itemProps1.xml><?xml version="1.0" encoding="utf-8"?>
<ds:datastoreItem xmlns:ds="http://schemas.openxmlformats.org/officeDocument/2006/customXml" ds:itemID="{01B6F787-7EC9-4AAE-9672-C035E2755BE5}">
  <ds:schemaRefs>
    <ds:schemaRef ds:uri="http://schemas.microsoft.com/sharepoint/v3/contenttype/forms"/>
  </ds:schemaRefs>
</ds:datastoreItem>
</file>

<file path=customXml/itemProps2.xml><?xml version="1.0" encoding="utf-8"?>
<ds:datastoreItem xmlns:ds="http://schemas.openxmlformats.org/officeDocument/2006/customXml" ds:itemID="{F7B6534C-8271-46AE-AFF4-9F47B3AC548F}">
  <ds:schemaRefs>
    <ds:schemaRef ds:uri="78509355-a53c-4b44-ace6-5b576c123174"/>
    <ds:schemaRef ds:uri="c42d9d36-00ab-4c2e-8093-7314d5a96d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75EF69-2DC7-49A8-83A2-3E2002F71480}">
  <ds:schemaRefs>
    <ds:schemaRef ds:uri="http://purl.org/dc/dcmitype/"/>
    <ds:schemaRef ds:uri="http://purl.org/dc/terms/"/>
    <ds:schemaRef ds:uri="c42d9d36-00ab-4c2e-8093-7314d5a96d50"/>
    <ds:schemaRef ds:uri="http://schemas.microsoft.com/office/2006/metadata/properties"/>
    <ds:schemaRef ds:uri="http://schemas.microsoft.com/office/infopath/2007/PartnerControls"/>
    <ds:schemaRef ds:uri="http://purl.org/dc/elements/1.1/"/>
    <ds:schemaRef ds:uri="http://www.w3.org/XML/1998/namespace"/>
    <ds:schemaRef ds:uri="http://schemas.microsoft.com/office/2006/documentManagement/types"/>
    <ds:schemaRef ds:uri="http://schemas.openxmlformats.org/package/2006/metadata/core-properties"/>
    <ds:schemaRef ds:uri="78509355-a53c-4b44-ace6-5b576c123174"/>
  </ds:schemaRefs>
</ds:datastoreItem>
</file>

<file path=docProps/app.xml><?xml version="1.0" encoding="utf-8"?>
<Properties xmlns="http://schemas.openxmlformats.org/officeDocument/2006/extended-properties" xmlns:vt="http://schemas.openxmlformats.org/officeDocument/2006/docPropsVTypes">
  <Template/>
  <TotalTime>0</TotalTime>
  <Words>2711</Words>
  <Application>Microsoft Office PowerPoint</Application>
  <PresentationFormat>Widescreen</PresentationFormat>
  <Paragraphs>381</Paragraphs>
  <Slides>24</Slides>
  <Notes>14</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2" baseType="lpstr">
      <vt:lpstr>Aptos</vt:lpstr>
      <vt:lpstr>Arial</vt:lpstr>
      <vt:lpstr>Calibri</vt:lpstr>
      <vt:lpstr>Calibri </vt:lpstr>
      <vt:lpstr>Calibri Bold</vt:lpstr>
      <vt:lpstr>Magnas Modern Business Dark</vt:lpstr>
      <vt:lpstr>1_Magnas Modern Business Dark</vt:lpstr>
      <vt:lpstr>think-cell Slide</vt:lpstr>
      <vt:lpstr>When AI helps the attacker Innovation's dark side</vt:lpstr>
      <vt:lpstr>AI is changing the attack landscape – for the worse</vt:lpstr>
      <vt:lpstr>AI is changing the attack landscape – for the worse</vt:lpstr>
      <vt:lpstr>Anthropic’s Mythos is just one example</vt:lpstr>
      <vt:lpstr>Internet of Things (IoT) dangerous growth factor</vt:lpstr>
      <vt:lpstr>Zero-day attacks have been increasing in frequency The Internet eats itself…</vt:lpstr>
      <vt:lpstr>AI-driven attacks are a reality, go-to security products are proven to be vulnerable </vt:lpstr>
      <vt:lpstr>Critical infrastructure has a target on its back</vt:lpstr>
      <vt:lpstr>1 VPN Zero day -&gt; 1’700 compromised enterprises in 5 days </vt:lpstr>
      <vt:lpstr>The superpowers of SCION – Isolated from Internet </vt:lpstr>
      <vt:lpstr>SCION’s architecture supports multiple use cases</vt:lpstr>
      <vt:lpstr>SCION gives you end-to-end secure connectivity</vt:lpstr>
      <vt:lpstr>Isolation in action: Critical services behind SCION </vt:lpstr>
      <vt:lpstr>Isolation in action: Critical services behind SCION </vt:lpstr>
      <vt:lpstr>Isolation in action: Critical services behind SCION </vt:lpstr>
      <vt:lpstr>Isolation in action: Critical services behind SCION </vt:lpstr>
      <vt:lpstr>Isolation in action: Critical services behind SCION </vt:lpstr>
      <vt:lpstr>Isolation in action: Critical services behind SCION </vt:lpstr>
      <vt:lpstr>Isolation in action: Critical services behind SCION </vt:lpstr>
      <vt:lpstr>Hear it from the industry leaders themselves</vt:lpstr>
      <vt:lpstr>PowerPoint Presentation</vt:lpstr>
      <vt:lpstr>SCION uses existing infrastructure to generate cost savings and business benefits from Day 1 </vt:lpstr>
      <vt:lpstr>Become an Internet-free company with SCION</vt:lpstr>
      <vt:lpstr>Our team at SCION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Mihaela TUDOS</dc:creator>
  <cp:lastModifiedBy>Vani van Nielen</cp:lastModifiedBy>
  <cp:revision>1</cp:revision>
  <dcterms:created xsi:type="dcterms:W3CDTF">2023-12-06T17:19:07Z</dcterms:created>
  <dcterms:modified xsi:type="dcterms:W3CDTF">2026-05-18T14:27:09Z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Order">
    <vt:r8>3979300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ContentTypeId">
    <vt:lpwstr>0x010100EA5D07A871826A40BFF1D973350D8F71</vt:lpwstr>
  </property>
</Properties>
</file>